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6" r:id="rId8"/>
    <p:sldId id="261" r:id="rId9"/>
    <p:sldId id="265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4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7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17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25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63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30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12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41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9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3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17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4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81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30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91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7D3109-5FCD-400F-90B5-01001CE0394F}" type="datetimeFigureOut">
              <a:rPr lang="tr-TR" smtClean="0"/>
              <a:t>10.03.2024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2A50-16D0-414A-8B4D-A5DCBC6FB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024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31FD76-E8E3-4A3C-AFF8-8AA2DEE19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MOMENTLER, </a:t>
            </a:r>
            <a:r>
              <a:rPr lang="tr-TR"/>
              <a:t>ÇARPIKLIK VE </a:t>
            </a:r>
            <a:r>
              <a:rPr lang="tr-TR" dirty="0"/>
              <a:t>BASIKLIK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16DBFB-E00A-40F8-91FD-CB365A2C4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4"/>
    </mc:Choice>
    <mc:Fallback xmlns="">
      <p:transition spd="slow" advTm="79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5DCFD6-AA9C-44F7-8C3C-88AFDE37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Basıklık Katsayısı (</a:t>
            </a:r>
            <a:r>
              <a:rPr lang="tr-TR" dirty="0" err="1"/>
              <a:t>Kurtosis</a:t>
            </a:r>
            <a:r>
              <a:rPr lang="tr-T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99E0D7B0-E557-4992-8529-092E36D572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Normal dağılımın dikliğinin ölçüsüdür.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r-TR" dirty="0"/>
                  <a:t>	</a:t>
                </a:r>
              </a:p>
              <a:p>
                <a:pPr marL="0" indent="0">
                  <a:buNone/>
                </a:pPr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=3 ise orta basık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&gt;3 ise sivri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&lt;3 </a:t>
                </a:r>
                <a:r>
                  <a:rPr lang="tr-TR"/>
                  <a:t>ise düz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99E0D7B0-E557-4992-8529-092E36D57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3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4"/>
    </mc:Choice>
    <mc:Fallback xmlns="">
      <p:transition spd="slow" advTm="510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D98DD3-820D-47FF-8D26-FA891DB2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C57FF41-506B-4400-BD11-D8BBA55C9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3" t="5277" r="11018" b="19071"/>
          <a:stretch/>
        </p:blipFill>
        <p:spPr>
          <a:xfrm rot="16200000">
            <a:off x="5390105" y="-550822"/>
            <a:ext cx="2278969" cy="8332436"/>
          </a:xfrm>
        </p:spPr>
      </p:pic>
    </p:spTree>
    <p:extLst>
      <p:ext uri="{BB962C8B-B14F-4D97-AF65-F5344CB8AC3E}">
        <p14:creationId xmlns:p14="http://schemas.microsoft.com/office/powerpoint/2010/main" val="20447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7"/>
    </mc:Choice>
    <mc:Fallback xmlns="">
      <p:transition spd="slow" advTm="546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9D3D0F-BE76-4FBF-938C-288D3EFD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MOMENTLER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A98ED3E5-5652-419A-82FE-61A381F62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Sıfır Etrafındaki Momentler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A98ED3E5-5652-419A-82FE-61A381F62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6"/>
    </mc:Choice>
    <mc:Fallback xmlns="">
      <p:transition spd="slow" advTm="416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FC42AD6-477B-431B-A9F7-D9FEFBA52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t="4308" r="27399" b="19395"/>
          <a:stretch/>
        </p:blipFill>
        <p:spPr>
          <a:xfrm rot="16200000">
            <a:off x="4367676" y="77713"/>
            <a:ext cx="2883877" cy="8102310"/>
          </a:xfrm>
        </p:spPr>
      </p:pic>
    </p:spTree>
    <p:extLst>
      <p:ext uri="{BB962C8B-B14F-4D97-AF65-F5344CB8AC3E}">
        <p14:creationId xmlns:p14="http://schemas.microsoft.com/office/powerpoint/2010/main" val="16558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5"/>
    </mc:Choice>
    <mc:Fallback xmlns="">
      <p:transition spd="slow" advTm="511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082134-16EF-4E9B-9A26-63AB7492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7BEEA08D-19F2-4019-AD0F-2E0D8C96F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Aritmetik ortalama etrafındaki momentler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b="0" i="1" baseline="3000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nary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7BEEA08D-19F2-4019-AD0F-2E0D8C96F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9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6"/>
    </mc:Choice>
    <mc:Fallback xmlns="">
      <p:transition spd="slow" advTm="345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CCD3AF-2549-4A0B-B46F-4B549E95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15BB1CF-E672-430E-BF78-5EFEA5BF8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9147" r="6679" b="40441"/>
          <a:stretch/>
        </p:blipFill>
        <p:spPr>
          <a:xfrm>
            <a:off x="1378634" y="2208628"/>
            <a:ext cx="9680826" cy="3235569"/>
          </a:xfrm>
        </p:spPr>
      </p:pic>
    </p:spTree>
    <p:extLst>
      <p:ext uri="{BB962C8B-B14F-4D97-AF65-F5344CB8AC3E}">
        <p14:creationId xmlns:p14="http://schemas.microsoft.com/office/powerpoint/2010/main" val="6262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48"/>
    </mc:Choice>
    <mc:Fallback xmlns="">
      <p:transition spd="slow" advTm="809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52901D-B97C-4393-817A-E28145CF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ÇARPIKLIK (</a:t>
            </a:r>
            <a:r>
              <a:rPr lang="tr-TR" dirty="0" err="1"/>
              <a:t>skewness</a:t>
            </a:r>
            <a:r>
              <a:rPr lang="tr-T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5EF9195-674B-4E70-A09B-3366A652A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Normal dağılımın </a:t>
                </a:r>
                <a:r>
                  <a:rPr lang="tr-TR" dirty="0" err="1"/>
                  <a:t>simetrikliğinin</a:t>
                </a:r>
                <a:r>
                  <a:rPr lang="tr-TR" dirty="0"/>
                  <a:t> ölçüsüdür.</a:t>
                </a:r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𝑚𝑒𝑑𝑦𝑎𝑛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sola çarpık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𝑚𝑒𝑑𝑦𝑎𝑛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tr-TR" dirty="0"/>
                  <a:t> sağa çarpık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𝑚𝑒𝑑𝑦𝑎𝑛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tr-TR" dirty="0"/>
                  <a:t> normal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5EF9195-674B-4E70-A09B-3366A652A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3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92"/>
    </mc:Choice>
    <mc:Fallback xmlns="">
      <p:transition spd="slow" advTm="912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6D635696-E433-40EB-BF33-C592C6B29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t="7217" r="2829" b="2582"/>
          <a:stretch/>
        </p:blipFill>
        <p:spPr>
          <a:xfrm rot="16200000">
            <a:off x="3310823" y="-315039"/>
            <a:ext cx="6081480" cy="7441809"/>
          </a:xfrm>
        </p:spPr>
      </p:pic>
    </p:spTree>
    <p:extLst>
      <p:ext uri="{BB962C8B-B14F-4D97-AF65-F5344CB8AC3E}">
        <p14:creationId xmlns:p14="http://schemas.microsoft.com/office/powerpoint/2010/main" val="11820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7"/>
    </mc:Choice>
    <mc:Fallback xmlns="">
      <p:transition spd="slow" advTm="257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371C04-9FCF-4E58-826A-A14676F4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50BD138C-726D-4095-AAA3-906EDB5B4A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Moment çarpıklık katsayısı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=0 ise simetrik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&gt;0 ise sağa çarpık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&lt;0 ise sola çarpık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50BD138C-726D-4095-AAA3-906EDB5B4A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4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7"/>
    </mc:Choice>
    <mc:Fallback xmlns="">
      <p:transition spd="slow" advTm="359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9C64B5-2749-4F1D-AA0D-CD8972F5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C1B6127-FF87-4028-8726-CDDC55C8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5" t="2691" r="17917" b="2907"/>
          <a:stretch/>
        </p:blipFill>
        <p:spPr>
          <a:xfrm rot="16200000">
            <a:off x="4344573" y="-803107"/>
            <a:ext cx="3502854" cy="9132427"/>
          </a:xfrm>
        </p:spPr>
      </p:pic>
    </p:spTree>
    <p:extLst>
      <p:ext uri="{BB962C8B-B14F-4D97-AF65-F5344CB8AC3E}">
        <p14:creationId xmlns:p14="http://schemas.microsoft.com/office/powerpoint/2010/main" val="41735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22"/>
    </mc:Choice>
    <mc:Fallback xmlns="">
      <p:transition spd="slow" advTm="6892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</TotalTime>
  <Words>240</Words>
  <Application>Microsoft Office PowerPoint</Application>
  <PresentationFormat>Geniş ekran</PresentationFormat>
  <Paragraphs>26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Century Gothic</vt:lpstr>
      <vt:lpstr>Wingdings 3</vt:lpstr>
      <vt:lpstr>İyon</vt:lpstr>
      <vt:lpstr>MOMENTLER, ÇARPIKLIK VE BASIKLIK</vt:lpstr>
      <vt:lpstr>MOMENTLER</vt:lpstr>
      <vt:lpstr>PowerPoint Sunusu</vt:lpstr>
      <vt:lpstr>PowerPoint Sunusu</vt:lpstr>
      <vt:lpstr>PowerPoint Sunusu</vt:lpstr>
      <vt:lpstr>ÇARPIKLIK (skewness)</vt:lpstr>
      <vt:lpstr>PowerPoint Sunusu</vt:lpstr>
      <vt:lpstr>PowerPoint Sunusu</vt:lpstr>
      <vt:lpstr>PowerPoint Sunusu</vt:lpstr>
      <vt:lpstr>Basıklık Katsayısı (Kurtosis)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MOMENTLER, ÇARPIKLIK VER BASIKLIK</dc:title>
  <dc:creator>OVB</dc:creator>
  <cp:lastModifiedBy>görkem öztürk</cp:lastModifiedBy>
  <cp:revision>31</cp:revision>
  <dcterms:created xsi:type="dcterms:W3CDTF">2018-10-20T22:04:19Z</dcterms:created>
  <dcterms:modified xsi:type="dcterms:W3CDTF">2024-03-10T17:02:09Z</dcterms:modified>
</cp:coreProperties>
</file>