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AE2D-EB3A-48E6-A50E-40FD95AA6E87}" type="datetimeFigureOut">
              <a:rPr lang="tr-TR" smtClean="0"/>
              <a:t>22.12.2022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12E5-8537-40B8-9F3F-ACB44BFDEA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702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AE2D-EB3A-48E6-A50E-40FD95AA6E87}" type="datetimeFigureOut">
              <a:rPr lang="tr-TR" smtClean="0"/>
              <a:t>22.12.2022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12E5-8537-40B8-9F3F-ACB44BFDEA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3405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AE2D-EB3A-48E6-A50E-40FD95AA6E87}" type="datetimeFigureOut">
              <a:rPr lang="tr-TR" smtClean="0"/>
              <a:t>22.12.2022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12E5-8537-40B8-9F3F-ACB44BFDEA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1374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AE2D-EB3A-48E6-A50E-40FD95AA6E87}" type="datetimeFigureOut">
              <a:rPr lang="tr-TR" smtClean="0"/>
              <a:t>22.12.2022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12E5-8537-40B8-9F3F-ACB44BFDEAA1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7101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AE2D-EB3A-48E6-A50E-40FD95AA6E87}" type="datetimeFigureOut">
              <a:rPr lang="tr-TR" smtClean="0"/>
              <a:t>22.12.2022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12E5-8537-40B8-9F3F-ACB44BFDEA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2526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AE2D-EB3A-48E6-A50E-40FD95AA6E87}" type="datetimeFigureOut">
              <a:rPr lang="tr-TR" smtClean="0"/>
              <a:t>22.12.2022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12E5-8537-40B8-9F3F-ACB44BFDEA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3627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AE2D-EB3A-48E6-A50E-40FD95AA6E87}" type="datetimeFigureOut">
              <a:rPr lang="tr-TR" smtClean="0"/>
              <a:t>22.12.2022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12E5-8537-40B8-9F3F-ACB44BFDEA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5874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AE2D-EB3A-48E6-A50E-40FD95AA6E87}" type="datetimeFigureOut">
              <a:rPr lang="tr-TR" smtClean="0"/>
              <a:t>22.12.2022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12E5-8537-40B8-9F3F-ACB44BFDEA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7508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AE2D-EB3A-48E6-A50E-40FD95AA6E87}" type="datetimeFigureOut">
              <a:rPr lang="tr-TR" smtClean="0"/>
              <a:t>22.12.2022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12E5-8537-40B8-9F3F-ACB44BFDEA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4182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AE2D-EB3A-48E6-A50E-40FD95AA6E87}" type="datetimeFigureOut">
              <a:rPr lang="tr-TR" smtClean="0"/>
              <a:t>22.12.2022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12E5-8537-40B8-9F3F-ACB44BFDEA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769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AE2D-EB3A-48E6-A50E-40FD95AA6E87}" type="datetimeFigureOut">
              <a:rPr lang="tr-TR" smtClean="0"/>
              <a:t>22.12.2022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12E5-8537-40B8-9F3F-ACB44BFDEA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3580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AE2D-EB3A-48E6-A50E-40FD95AA6E87}" type="datetimeFigureOut">
              <a:rPr lang="tr-TR" smtClean="0"/>
              <a:t>22.12.2022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12E5-8537-40B8-9F3F-ACB44BFDEA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1211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AE2D-EB3A-48E6-A50E-40FD95AA6E87}" type="datetimeFigureOut">
              <a:rPr lang="tr-TR" smtClean="0"/>
              <a:t>22.12.2022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12E5-8537-40B8-9F3F-ACB44BFDEA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274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AE2D-EB3A-48E6-A50E-40FD95AA6E87}" type="datetimeFigureOut">
              <a:rPr lang="tr-TR" smtClean="0"/>
              <a:t>22.12.2022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12E5-8537-40B8-9F3F-ACB44BFDEA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2848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AE2D-EB3A-48E6-A50E-40FD95AA6E87}" type="datetimeFigureOut">
              <a:rPr lang="tr-TR" smtClean="0"/>
              <a:t>22.12.2022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12E5-8537-40B8-9F3F-ACB44BFDEA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8478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AE2D-EB3A-48E6-A50E-40FD95AA6E87}" type="datetimeFigureOut">
              <a:rPr lang="tr-TR" smtClean="0"/>
              <a:t>22.12.2022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12E5-8537-40B8-9F3F-ACB44BFDEA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2920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AE2D-EB3A-48E6-A50E-40FD95AA6E87}" type="datetimeFigureOut">
              <a:rPr lang="tr-TR" smtClean="0"/>
              <a:t>22.12.2022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12E5-8537-40B8-9F3F-ACB44BFDEA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239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AD4AE2D-EB3A-48E6-A50E-40FD95AA6E87}" type="datetimeFigureOut">
              <a:rPr lang="tr-TR" smtClean="0"/>
              <a:t>22.12.2022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312E5-8537-40B8-9F3F-ACB44BFDEA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57842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E46C5E88-8186-4B72-ABAB-0C22B5C13F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TÜREV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7DDB1B1D-EA9F-4AE1-8944-C17863D42C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37"/>
    </mc:Choice>
    <mc:Fallback xmlns="">
      <p:transition spd="slow" advTm="2373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50AF925A-72E4-48A6-95C9-B1668788D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Toplamların ve farkların türevi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CC970DFC-A60F-4A5E-8378-BD36CFA16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y=u(x)±v(x)</a:t>
            </a:r>
          </a:p>
          <a:p>
            <a:r>
              <a:rPr lang="tr-TR" dirty="0" err="1"/>
              <a:t>dy</a:t>
            </a:r>
            <a:r>
              <a:rPr lang="tr-TR" dirty="0"/>
              <a:t>/dx=u’(x)±v’(x)</a:t>
            </a:r>
          </a:p>
        </p:txBody>
      </p:sp>
    </p:spTree>
    <p:extLst>
      <p:ext uri="{BB962C8B-B14F-4D97-AF65-F5344CB8AC3E}">
        <p14:creationId xmlns:p14="http://schemas.microsoft.com/office/powerpoint/2010/main" val="1045125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E7D1B511-B799-4194-AC3E-1D0112BD1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Çarpımların türevi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EF0F1C37-DAC8-40E7-8F83-F5D7F2085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y=u(x).v(x)</a:t>
            </a:r>
          </a:p>
          <a:p>
            <a:endParaRPr lang="tr-TR" dirty="0"/>
          </a:p>
          <a:p>
            <a:r>
              <a:rPr lang="tr-TR" dirty="0" err="1"/>
              <a:t>dy</a:t>
            </a:r>
            <a:r>
              <a:rPr lang="tr-TR" dirty="0"/>
              <a:t>/dx=u’(x).v(x)+u(x).v’(x)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62005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1FE1CB1C-BA08-425C-AA89-8DADF0FCC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Bölmede türev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xmlns="" id="{2E60F78A-7FD0-42A6-9FF2-F8ED544012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/>
                  <a:t>y=u(x)/v(x)</a:t>
                </a:r>
              </a:p>
              <a:p>
                <a:endParaRPr lang="tr-TR" dirty="0"/>
              </a:p>
              <a:p>
                <a:r>
                  <a:rPr lang="tr-TR" dirty="0"/>
                  <a:t>y’=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sSup>
                          <m:sSup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id="{2E60F78A-7FD0-42A6-9FF2-F8ED544012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2284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E3B8160A-8F0B-4BDB-9494-9C80D1320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Fonksiyonun fonksiyonu için türev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xmlns="" id="{F1425275-E5AE-449B-B2FA-62BACA4CA8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/>
                  <a:t>y=f(u) u=g(x)</a:t>
                </a:r>
              </a:p>
              <a:p>
                <a:endParaRPr lang="tr-TR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tr-TR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𝑑𝑢</m:t>
                        </m:r>
                      </m:den>
                    </m:f>
                    <m:r>
                      <a:rPr lang="tr-TR" b="0" i="1" smtClean="0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𝑑𝑢</m:t>
                        </m:r>
                      </m:num>
                      <m:den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id="{F1425275-E5AE-449B-B2FA-62BACA4CA8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8444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368D3697-B279-4B95-9F14-4A82A6D70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x=f(y) için y’nin </a:t>
            </a:r>
            <a:r>
              <a:rPr lang="tr-TR" dirty="0" err="1"/>
              <a:t>x’e</a:t>
            </a:r>
            <a:r>
              <a:rPr lang="tr-TR" dirty="0"/>
              <a:t> göre türevi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3D846C74-5FF0-42BD-B96B-94F1E8A04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dy</a:t>
            </a:r>
            <a:r>
              <a:rPr lang="tr-TR" dirty="0"/>
              <a:t>/dx=1/(dx/</a:t>
            </a:r>
            <a:r>
              <a:rPr lang="tr-TR" dirty="0" err="1"/>
              <a:t>dy</a:t>
            </a:r>
            <a:r>
              <a:rPr lang="tr-TR" dirty="0"/>
              <a:t>)</a:t>
            </a:r>
          </a:p>
          <a:p>
            <a:endParaRPr lang="tr-TR" dirty="0"/>
          </a:p>
          <a:p>
            <a:r>
              <a:rPr lang="tr-TR" dirty="0"/>
              <a:t>dx/</a:t>
            </a:r>
            <a:r>
              <a:rPr lang="tr-TR" dirty="0" err="1"/>
              <a:t>dy</a:t>
            </a:r>
            <a:r>
              <a:rPr lang="tr-TR" dirty="0"/>
              <a:t>=0 olmamalı</a:t>
            </a:r>
          </a:p>
        </p:txBody>
      </p:sp>
    </p:spTree>
    <p:extLst>
      <p:ext uri="{BB962C8B-B14F-4D97-AF65-F5344CB8AC3E}">
        <p14:creationId xmlns:p14="http://schemas.microsoft.com/office/powerpoint/2010/main" val="1605779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77315D2C-F23C-4D7B-9A06-CC8F19682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Üstel ve Logaritmik fonksiyonlarda türev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xmlns="" id="{957CD920-F349-4D02-8739-A2C0C6D22D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/>
                  <a:t>a) e tabanına göre üstel fonksiyonun türevi:</a:t>
                </a:r>
              </a:p>
              <a:p>
                <a:pPr marL="0" indent="0">
                  <a:buNone/>
                </a:pPr>
                <a:r>
                  <a:rPr lang="tr-TR" dirty="0"/>
                  <a:t>y=f(u)=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p>
                  </m:oMath>
                </a14:m>
                <a:r>
                  <a:rPr lang="tr-TR" dirty="0"/>
                  <a:t>,  u=f(x) ise y’nin </a:t>
                </a:r>
                <a:r>
                  <a:rPr lang="tr-TR" dirty="0" err="1"/>
                  <a:t>x’e</a:t>
                </a:r>
                <a:r>
                  <a:rPr lang="tr-TR" dirty="0"/>
                  <a:t> göre türevi</a:t>
                </a:r>
              </a:p>
              <a:p>
                <a:pPr marL="0" indent="0">
                  <a:buNone/>
                </a:pPr>
                <a:endParaRPr lang="tr-TR" dirty="0"/>
              </a:p>
              <a:p>
                <a:pPr marL="0" indent="0">
                  <a:buNone/>
                </a:pPr>
                <a:r>
                  <a:rPr lang="tr-TR" dirty="0" err="1"/>
                  <a:t>dy</a:t>
                </a:r>
                <a:r>
                  <a:rPr lang="tr-TR" dirty="0"/>
                  <a:t>/dx=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𝑑𝑢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id="{957CD920-F349-4D02-8739-A2C0C6D22D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2624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0969A9B0-4B38-4B12-BFEE-03DE7858A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xmlns="" id="{46A095E1-F2F2-4703-B9C8-70EDBC2BC4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/>
                  <a:t>b) a tabanına göre üstel fonksiyonun türevi</a:t>
                </a:r>
              </a:p>
              <a:p>
                <a:pPr marL="0" indent="0">
                  <a:buNone/>
                </a:pPr>
                <a:r>
                  <a:rPr lang="tr-TR" dirty="0"/>
                  <a:t>y=f(u)=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p>
                  </m:oMath>
                </a14:m>
                <a:r>
                  <a:rPr lang="tr-TR" dirty="0"/>
                  <a:t> u=f(x) y’nin </a:t>
                </a:r>
                <a:r>
                  <a:rPr lang="tr-TR" dirty="0" err="1"/>
                  <a:t>x’e</a:t>
                </a:r>
                <a:r>
                  <a:rPr lang="tr-TR" dirty="0"/>
                  <a:t> göre türevi</a:t>
                </a:r>
              </a:p>
              <a:p>
                <a:pPr marL="0" indent="0">
                  <a:buNone/>
                </a:pPr>
                <a:r>
                  <a:rPr lang="tr-TR" dirty="0" err="1"/>
                  <a:t>dy</a:t>
                </a:r>
                <a:r>
                  <a:rPr lang="tr-TR" dirty="0"/>
                  <a:t>/dx=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𝑑𝑢</m:t>
                        </m:r>
                      </m:num>
                      <m:den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tr-T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lna</a:t>
                </a:r>
              </a:p>
            </p:txBody>
          </p:sp>
        </mc:Choice>
        <mc:Fallback xmlns="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id="{46A095E1-F2F2-4703-B9C8-70EDBC2BC4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9309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13B26ACB-7A67-4CE9-91AA-48D0BEEAE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xmlns="" id="{F54826FC-C1A0-407C-AB69-FE5080008C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/>
                  <a:t>c) Doğal logaritmik fonksiyonların türevi</a:t>
                </a:r>
              </a:p>
              <a:p>
                <a:endParaRPr lang="tr-TR" dirty="0"/>
              </a:p>
              <a:p>
                <a:pPr marL="0" indent="0">
                  <a:buNone/>
                </a:pPr>
                <a:r>
                  <a:rPr lang="tr-TR" dirty="0"/>
                  <a:t>y=</a:t>
                </a:r>
                <a:r>
                  <a:rPr lang="tr-TR" dirty="0" err="1"/>
                  <a:t>lnu</a:t>
                </a:r>
                <a:r>
                  <a:rPr lang="tr-TR" dirty="0"/>
                  <a:t>, u=f(x) y’nin </a:t>
                </a:r>
                <a:r>
                  <a:rPr lang="tr-TR" dirty="0" err="1"/>
                  <a:t>x’e</a:t>
                </a:r>
                <a:r>
                  <a:rPr lang="tr-TR" dirty="0"/>
                  <a:t> göre türevi</a:t>
                </a:r>
              </a:p>
              <a:p>
                <a:pPr marL="0" indent="0">
                  <a:buNone/>
                </a:pPr>
                <a:r>
                  <a:rPr lang="tr-TR" dirty="0" err="1"/>
                  <a:t>dy</a:t>
                </a:r>
                <a:r>
                  <a:rPr lang="tr-TR" dirty="0"/>
                  <a:t>/dx=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den>
                    </m:f>
                    <m:f>
                      <m:f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𝑑𝑢</m:t>
                        </m:r>
                      </m:num>
                      <m:den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id="{F54826FC-C1A0-407C-AB69-FE5080008C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8786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B957081C-B8E9-43B1-90D5-F9AA09105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xmlns="" id="{4070B595-EAE0-4AF5-AEAC-CE103248EE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/>
                  <a:t>d)Logaritmik fonksiyonların türevi</a:t>
                </a:r>
              </a:p>
              <a:p>
                <a:pPr marL="0" indent="0">
                  <a:buNone/>
                </a:pPr>
                <a:endParaRPr lang="tr-TR" dirty="0"/>
              </a:p>
              <a:p>
                <a:pPr marL="0" indent="0">
                  <a:buNone/>
                </a:pPr>
                <a:r>
                  <a:rPr lang="tr-TR" dirty="0"/>
                  <a:t>y=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tr-TR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</m:oMath>
                </a14:m>
                <a:r>
                  <a:rPr lang="tr-TR" dirty="0"/>
                  <a:t>, u=f(x) y’nin </a:t>
                </a:r>
                <a:r>
                  <a:rPr lang="tr-TR" dirty="0" err="1"/>
                  <a:t>x’e</a:t>
                </a:r>
                <a:r>
                  <a:rPr lang="tr-TR" dirty="0"/>
                  <a:t> göre türevi</a:t>
                </a:r>
              </a:p>
              <a:p>
                <a:pPr marL="0" indent="0">
                  <a:buNone/>
                </a:pPr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func>
                        <m:func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fun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𝑙𝑛𝑎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id="{4070B595-EAE0-4AF5-AEAC-CE103248EE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2068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4701E006-E2B8-4693-83C6-C87F051FB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Yüksek dereceden türev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xmlns="" id="{2EFF0886-2967-4BEC-9CAA-9A2F8238EE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/>
                  <a:t>y=f(x) fonksiyonunun 2. dereceden türevi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tr-TR" dirty="0"/>
              </a:p>
              <a:p>
                <a:r>
                  <a:rPr lang="tr-TR" dirty="0"/>
                  <a:t>f’’(x), y’’,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𝑥𝑥</m:t>
                        </m:r>
                      </m:sub>
                    </m:sSub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id="{2EFF0886-2967-4BEC-9CAA-9A2F8238EE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266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4B6C8F31-4212-4FA7-8727-B5E0D6A2E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xmlns="" id="{C525192F-8061-4831-9DF5-DB5EC7A230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/>
                  <a:t>Türev, fonksiyonların eğimini ölçer. </a:t>
                </a:r>
              </a:p>
              <a:p>
                <a:r>
                  <a:rPr lang="tr-TR" dirty="0"/>
                  <a:t>Bağımsız değişkendeki, çok küçük bir değişmeye karşılık, bağımlı değişkenin ne kadar değişeceğini, türevle belirleyebiliriz.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tr-TR" b="0" i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func>
                  </m:oMath>
                </a14:m>
                <a:endParaRPr lang="tr-TR" dirty="0"/>
              </a:p>
              <a:p>
                <a:endParaRPr lang="tr-TR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tr-TR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tr-TR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lang="tr-TR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sty m:val="p"/>
                      </m:rPr>
                      <a:rPr lang="tr-TR" b="0" i="0" smtClean="0">
                        <a:latin typeface="Cambria Math" panose="02040503050406030204" pitchFamily="18" charset="0"/>
                      </a:rPr>
                      <m:t>nin</m:t>
                    </m:r>
                    <m:r>
                      <a:rPr lang="tr-TR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tr-TR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tr-TR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sty m:val="p"/>
                      </m:rPr>
                      <a:rPr lang="tr-TR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tr-T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 b="0" i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tr-TR" b="0" i="0" smtClean="0">
                        <a:latin typeface="Cambria Math" panose="02040503050406030204" pitchFamily="18" charset="0"/>
                      </a:rPr>
                      <m:t>ö</m:t>
                    </m:r>
                    <m:r>
                      <m:rPr>
                        <m:sty m:val="p"/>
                      </m:rPr>
                      <a:rPr lang="tr-TR" b="0" i="0" smtClean="0">
                        <a:latin typeface="Cambria Math" panose="02040503050406030204" pitchFamily="18" charset="0"/>
                      </a:rPr>
                      <m:t>re</m:t>
                    </m:r>
                    <m:r>
                      <a:rPr lang="tr-T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tr-TR" b="0" i="0" smtClean="0">
                        <a:latin typeface="Cambria Math" panose="02040503050406030204" pitchFamily="18" charset="0"/>
                      </a:rPr>
                      <m:t>ü</m:t>
                    </m:r>
                    <m:r>
                      <m:rPr>
                        <m:sty m:val="p"/>
                      </m:rPr>
                      <a:rPr lang="tr-TR" b="0" i="0" smtClean="0">
                        <a:latin typeface="Cambria Math" panose="02040503050406030204" pitchFamily="18" charset="0"/>
                      </a:rPr>
                      <m:t>revidir</m:t>
                    </m:r>
                    <m:r>
                      <a:rPr lang="tr-TR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id="{C525192F-8061-4831-9DF5-DB5EC7A230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003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038"/>
    </mc:Choice>
    <mc:Fallback xmlns="">
      <p:transition spd="slow" advTm="105038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24812" x="9902825" y="4741863"/>
          <p14:tracePt t="25106" x="9885363" y="4741863"/>
          <p14:tracePt t="25113" x="9867900" y="4741863"/>
          <p14:tracePt t="25118" x="9823450" y="4741863"/>
          <p14:tracePt t="25134" x="9680575" y="4705350"/>
          <p14:tracePt t="25150" x="9394825" y="4616450"/>
          <p14:tracePt t="25167" x="8759825" y="4411663"/>
          <p14:tracePt t="25183" x="7947025" y="4160838"/>
          <p14:tracePt t="25200" x="7340600" y="3973513"/>
          <p14:tracePt t="25217" x="6411913" y="3660775"/>
          <p14:tracePt t="25234" x="5768975" y="3438525"/>
          <p14:tracePt t="25251" x="4875213" y="3108325"/>
          <p14:tracePt t="25267" x="4348163" y="2884488"/>
          <p14:tracePt t="25284" x="3589338" y="2554288"/>
          <p14:tracePt t="25300" x="2874963" y="2232025"/>
          <p14:tracePt t="25317" x="2490788" y="2062163"/>
          <p14:tracePt t="25334" x="1901825" y="1803400"/>
          <p14:tracePt t="25351" x="1446213" y="1643063"/>
          <p14:tracePt t="25367" x="1196975" y="1562100"/>
          <p14:tracePt t="25384" x="1000125" y="1517650"/>
          <p14:tracePt t="25386" x="919163" y="1509713"/>
          <p14:tracePt t="25401" x="795338" y="1490663"/>
          <p14:tracePt t="25417" x="669925" y="1490663"/>
          <p14:tracePt t="25434" x="615950" y="1490663"/>
          <p14:tracePt t="25451" x="544513" y="1500188"/>
          <p14:tracePt t="25467" x="482600" y="1517650"/>
          <p14:tracePt t="25484" x="438150" y="1536700"/>
          <p14:tracePt t="25501" x="374650" y="1562100"/>
          <p14:tracePt t="25518" x="312738" y="1589088"/>
          <p14:tracePt t="25534" x="214313" y="1633538"/>
          <p14:tracePt t="25551" x="44450" y="1697038"/>
          <p14:tracePt t="25568" x="0" y="1731963"/>
          <p14:tracePt t="25584" x="0" y="1768475"/>
          <p14:tracePt t="25601" x="0" y="1803400"/>
          <p14:tracePt t="25618" x="0" y="1822450"/>
          <p14:tracePt t="25635" x="0" y="1830388"/>
          <p14:tracePt t="25651" x="0" y="1847850"/>
          <p14:tracePt t="25685" x="0" y="1857375"/>
          <p14:tracePt t="25702" x="0" y="1901825"/>
          <p14:tracePt t="25719" x="0" y="1973263"/>
          <p14:tracePt t="25735" x="44450" y="2152650"/>
          <p14:tracePt t="25752" x="115888" y="2384425"/>
          <p14:tracePt t="25768" x="187325" y="2562225"/>
          <p14:tracePt t="25785" x="285750" y="2786063"/>
          <p14:tracePt t="25802" x="374650" y="2901950"/>
          <p14:tracePt t="25818" x="500063" y="3071813"/>
          <p14:tracePt t="25835" x="571500" y="3143250"/>
          <p14:tracePt t="25852" x="696913" y="3259138"/>
          <p14:tracePt t="25868" x="822325" y="3357563"/>
          <p14:tracePt t="25885" x="901700" y="3419475"/>
          <p14:tracePt t="25902" x="1009650" y="3490913"/>
          <p14:tracePt t="25918" x="1071563" y="3527425"/>
          <p14:tracePt t="25935" x="1152525" y="3571875"/>
          <p14:tracePt t="25952" x="1204913" y="3589338"/>
          <p14:tracePt t="25969" x="1295400" y="3616325"/>
          <p14:tracePt t="25985" x="1393825" y="3633788"/>
          <p14:tracePt t="26002" x="1455738" y="3643313"/>
          <p14:tracePt t="26019" x="1536700" y="3652838"/>
          <p14:tracePt t="26035" x="1616075" y="3652838"/>
          <p14:tracePt t="26052" x="1768475" y="3643313"/>
          <p14:tracePt t="26069" x="1946275" y="3589338"/>
          <p14:tracePt t="26086" x="2366963" y="3429000"/>
          <p14:tracePt t="26102" x="2884488" y="3224213"/>
          <p14:tracePt t="26119" x="3179763" y="3081338"/>
          <p14:tracePt t="26136" x="3509963" y="2884488"/>
          <p14:tracePt t="26152" x="3687763" y="2732088"/>
          <p14:tracePt t="26169" x="3894138" y="2455863"/>
          <p14:tracePt t="26186" x="3973513" y="2259013"/>
          <p14:tracePt t="26203" x="4010025" y="2009775"/>
          <p14:tracePt t="26219" x="3956050" y="1758950"/>
          <p14:tracePt t="26236" x="3848100" y="1608138"/>
          <p14:tracePt t="26253" x="3554413" y="1393825"/>
          <p14:tracePt t="26270" x="3089275" y="1214438"/>
          <p14:tracePt t="26286" x="2687638" y="1133475"/>
          <p14:tracePt t="26303" x="2268538" y="1125538"/>
          <p14:tracePt t="26320" x="1608138" y="1196975"/>
          <p14:tracePt t="26336" x="1054100" y="1330325"/>
          <p14:tracePt t="26353" x="776288" y="1428750"/>
          <p14:tracePt t="26370" x="581025" y="1536700"/>
          <p14:tracePt t="26386" x="509588" y="1608138"/>
          <p14:tracePt t="26403" x="455613" y="1679575"/>
          <p14:tracePt t="26426" x="384175" y="1938338"/>
          <p14:tracePt t="26436" x="374650" y="2000250"/>
          <p14:tracePt t="26453" x="366713" y="2241550"/>
          <p14:tracePt t="26470" x="366713" y="2384425"/>
          <p14:tracePt t="26487" x="393700" y="2536825"/>
          <p14:tracePt t="26503" x="438150" y="2652713"/>
          <p14:tracePt t="26520" x="465138" y="2714625"/>
          <p14:tracePt t="26537" x="527050" y="2786063"/>
          <p14:tracePt t="26553" x="588963" y="2830513"/>
          <p14:tracePt t="26570" x="704850" y="2894013"/>
          <p14:tracePt t="26587" x="830263" y="2928938"/>
          <p14:tracePt t="26604" x="1044575" y="2965450"/>
          <p14:tracePt t="26620" x="1250950" y="2973388"/>
          <p14:tracePt t="26637" x="1374775" y="2973388"/>
          <p14:tracePt t="26654" x="1500188" y="2965450"/>
          <p14:tracePt t="26924" x="1482725" y="2973388"/>
          <p14:tracePt t="26929" x="1465263" y="2990850"/>
          <p14:tracePt t="26937" x="1446213" y="3017838"/>
          <p14:tracePt t="26954" x="1384300" y="3116263"/>
          <p14:tracePt t="26971" x="1231900" y="3411538"/>
          <p14:tracePt t="26988" x="1108075" y="3679825"/>
          <p14:tracePt t="27005" x="982663" y="3990975"/>
          <p14:tracePt t="27021" x="938213" y="4214813"/>
          <p14:tracePt t="27038" x="938213" y="4295775"/>
          <p14:tracePt t="27055" x="946150" y="4394200"/>
          <p14:tracePt t="27071" x="1000125" y="4456113"/>
          <p14:tracePt t="27088" x="1071563" y="4491038"/>
          <p14:tracePt t="27105" x="1160463" y="4518025"/>
          <p14:tracePt t="27106" x="1214438" y="4527550"/>
          <p14:tracePt t="27121" x="1330325" y="4545013"/>
          <p14:tracePt t="27138" x="1446213" y="4545013"/>
          <p14:tracePt t="27155" x="1527175" y="4537075"/>
          <p14:tracePt t="27171" x="1598613" y="4510088"/>
          <p14:tracePt t="27188" x="1697038" y="4438650"/>
          <p14:tracePt t="27205" x="1785938" y="4340225"/>
          <p14:tracePt t="27222" x="1990725" y="4054475"/>
          <p14:tracePt t="27238" x="2125663" y="3840163"/>
          <p14:tracePt t="27255" x="2241550" y="3571875"/>
          <p14:tracePt t="27272" x="2251075" y="3482975"/>
          <p14:tracePt t="27289" x="2251075" y="3402013"/>
          <p14:tracePt t="27305" x="2205038" y="3340100"/>
          <p14:tracePt t="27322" x="2133600" y="3286125"/>
          <p14:tracePt t="27339" x="1990725" y="3232150"/>
          <p14:tracePt t="27355" x="1751013" y="3214688"/>
          <p14:tracePt t="27372" x="1598613" y="3214688"/>
          <p14:tracePt t="27389" x="1455738" y="3232150"/>
          <p14:tracePt t="27390" x="1419225" y="3241675"/>
          <p14:tracePt t="27405" x="1357313" y="3259138"/>
          <p14:tracePt t="27422" x="1303338" y="3286125"/>
          <p14:tracePt t="27439" x="1295400" y="3286125"/>
          <p14:tracePt t="27455" x="1276350" y="3303588"/>
          <p14:tracePt t="27472" x="1268413" y="3330575"/>
          <p14:tracePt t="27489" x="1250950" y="3375025"/>
          <p14:tracePt t="27506" x="1250950" y="3438525"/>
          <p14:tracePt t="27522" x="1241425" y="3554413"/>
          <p14:tracePt t="27539" x="1250950" y="3670300"/>
          <p14:tracePt t="27556" x="1295400" y="3759200"/>
          <p14:tracePt t="27572" x="1374775" y="3867150"/>
          <p14:tracePt t="27589" x="1500188" y="3965575"/>
          <p14:tracePt t="27606" x="1625600" y="4010025"/>
          <p14:tracePt t="27622" x="1795463" y="4027488"/>
          <p14:tracePt t="27639" x="2160588" y="3983038"/>
          <p14:tracePt t="27656" x="2581275" y="3830638"/>
          <p14:tracePt t="27673" x="2911475" y="3625850"/>
          <p14:tracePt t="27689" x="3036888" y="3509963"/>
          <p14:tracePt t="27706" x="3125788" y="3384550"/>
          <p14:tracePt t="27723" x="3143250" y="3303588"/>
          <p14:tracePt t="27739" x="3152775" y="3205163"/>
          <p14:tracePt t="27756" x="3089275" y="3044825"/>
          <p14:tracePt t="27773" x="3000375" y="2946400"/>
          <p14:tracePt t="27790" x="2894013" y="2867025"/>
          <p14:tracePt t="27806" x="2679700" y="2751138"/>
          <p14:tracePt t="27823" x="2490788" y="2714625"/>
          <p14:tracePt t="27840" x="2393950" y="2705100"/>
          <p14:tracePt t="27856" x="2303463" y="2705100"/>
          <p14:tracePt t="27873" x="2232025" y="2724150"/>
          <p14:tracePt t="27890" x="2205038" y="2751138"/>
          <p14:tracePt t="27906" x="2143125" y="2803525"/>
          <p14:tracePt t="27923" x="2108200" y="2847975"/>
          <p14:tracePt t="27940" x="2027238" y="2973388"/>
          <p14:tracePt t="27957" x="1982788" y="3089275"/>
          <p14:tracePt t="27973" x="1919288" y="3268663"/>
          <p14:tracePt t="27990" x="1884363" y="3411538"/>
          <p14:tracePt t="28007" x="1874838" y="3482975"/>
          <p14:tracePt t="28024" x="1874838" y="3562350"/>
          <p14:tracePt t="28040" x="1874838" y="3589338"/>
          <p14:tracePt t="28057" x="1901825" y="3633788"/>
          <p14:tracePt t="28074" x="1928813" y="3660775"/>
          <p14:tracePt t="28090" x="1982788" y="3687763"/>
          <p14:tracePt t="28107" x="2036763" y="3714750"/>
          <p14:tracePt t="28124" x="2062163" y="3724275"/>
          <p14:tracePt t="28140" x="2098675" y="3724275"/>
          <p14:tracePt t="28157" x="2152650" y="3724275"/>
          <p14:tracePt t="28174" x="2224088" y="3724275"/>
          <p14:tracePt t="28190" x="2303463" y="3714750"/>
          <p14:tracePt t="28207" x="2465388" y="3679825"/>
          <p14:tracePt t="28224" x="2652713" y="3643313"/>
          <p14:tracePt t="28241" x="2751138" y="3608388"/>
          <p14:tracePt t="28257" x="2919413" y="3554413"/>
          <p14:tracePt t="28274" x="3009900" y="3527425"/>
          <p14:tracePt t="28291" x="3143250" y="3465513"/>
          <p14:tracePt t="28307" x="3205163" y="3429000"/>
          <p14:tracePt t="28325" x="3259138" y="3394075"/>
          <p14:tracePt t="28341" x="3295650" y="3357563"/>
          <p14:tracePt t="28358" x="3303588" y="3348038"/>
          <p14:tracePt t="28374" x="3313113" y="3330575"/>
          <p14:tracePt t="28391" x="3313113" y="3303588"/>
          <p14:tracePt t="28408" x="3313113" y="3259138"/>
          <p14:tracePt t="28424" x="3295650" y="3214688"/>
          <p14:tracePt t="28441" x="3232150" y="3116263"/>
          <p14:tracePt t="28458" x="3108325" y="2990850"/>
          <p14:tracePt t="28475" x="3000375" y="2894013"/>
          <p14:tracePt t="28491" x="2840038" y="2786063"/>
          <p14:tracePt t="28508" x="2660650" y="2705100"/>
          <p14:tracePt t="28525" x="2554288" y="2670175"/>
          <p14:tracePt t="28541" x="2465388" y="2652713"/>
          <p14:tracePt t="28558" x="2366963" y="2643188"/>
          <p14:tracePt t="28575" x="2286000" y="2643188"/>
          <p14:tracePt t="28591" x="2241550" y="2643188"/>
          <p14:tracePt t="28608" x="2179638" y="2660650"/>
          <p14:tracePt t="28625" x="2133600" y="2679700"/>
          <p14:tracePt t="28642" x="2098675" y="2705100"/>
          <p14:tracePt t="28658" x="2054225" y="2759075"/>
          <p14:tracePt t="28675" x="2000250" y="2847975"/>
          <p14:tracePt t="28692" x="1965325" y="2928938"/>
          <p14:tracePt t="28708" x="1938338" y="3009900"/>
          <p14:tracePt t="28725" x="1938338" y="3125788"/>
          <p14:tracePt t="28742" x="1938338" y="3313113"/>
          <p14:tracePt t="28759" x="1955800" y="3402013"/>
          <p14:tracePt t="28776" x="2036763" y="3536950"/>
          <p14:tracePt t="28792" x="2152650" y="3670300"/>
          <p14:tracePt t="28809" x="2259013" y="3751263"/>
          <p14:tracePt t="28825" x="2419350" y="3813175"/>
          <p14:tracePt t="28842" x="2768600" y="3929063"/>
          <p14:tracePt t="28859" x="3259138" y="3973513"/>
          <p14:tracePt t="28876" x="3608388" y="3965575"/>
          <p14:tracePt t="28892" x="4214813" y="3848100"/>
          <p14:tracePt t="28909" x="4732338" y="3705225"/>
          <p14:tracePt t="28926" x="5018088" y="3589338"/>
          <p14:tracePt t="28942" x="5330825" y="3394075"/>
          <p14:tracePt t="28959" x="5465763" y="3259138"/>
          <p14:tracePt t="28976" x="5616575" y="3044825"/>
          <p14:tracePt t="28992" x="5661025" y="2911475"/>
          <p14:tracePt t="29009" x="5680075" y="2751138"/>
          <p14:tracePt t="29026" x="5626100" y="2581275"/>
          <p14:tracePt t="29042" x="5545138" y="2465388"/>
          <p14:tracePt t="29059" x="5367338" y="2322513"/>
          <p14:tracePt t="29076" x="5241925" y="2241550"/>
          <p14:tracePt t="29092" x="5054600" y="2170113"/>
          <p14:tracePt t="29109" x="4938713" y="2152650"/>
          <p14:tracePt t="29126" x="4795838" y="2143125"/>
          <p14:tracePt t="29143" x="4679950" y="2152650"/>
          <p14:tracePt t="29159" x="4625975" y="2170113"/>
          <p14:tracePt t="29176" x="4562475" y="2187575"/>
          <p14:tracePt t="29193" x="4518025" y="2214563"/>
          <p14:tracePt t="29210" x="4473575" y="2259013"/>
          <p14:tracePt t="29226" x="4446588" y="2303463"/>
          <p14:tracePt t="29243" x="4402138" y="2438400"/>
          <p14:tracePt t="29260" x="4348163" y="2571750"/>
          <p14:tracePt t="29276" x="4330700" y="2652713"/>
          <p14:tracePt t="29293" x="4330700" y="2741613"/>
          <p14:tracePt t="29310" x="4340225" y="2822575"/>
          <p14:tracePt t="29326" x="4367213" y="2894013"/>
          <p14:tracePt t="29343" x="4446588" y="2982913"/>
          <p14:tracePt t="29360" x="4589463" y="3108325"/>
          <p14:tracePt t="29377" x="4776788" y="3224213"/>
          <p14:tracePt t="29393" x="4946650" y="3295650"/>
          <p14:tracePt t="29410" x="5241925" y="3357563"/>
          <p14:tracePt t="29427" x="5608638" y="3367088"/>
          <p14:tracePt t="29443" x="5857875" y="3330575"/>
          <p14:tracePt t="29460" x="6062663" y="3268663"/>
          <p14:tracePt t="29477" x="6232525" y="3205163"/>
          <p14:tracePt t="29493" x="6296025" y="3170238"/>
          <p14:tracePt t="29510" x="6303963" y="3160713"/>
          <p14:tracePt t="29527" x="6313488" y="3143250"/>
          <p14:tracePt t="29544" x="6313488" y="3125788"/>
          <p14:tracePt t="29560" x="6296025" y="3098800"/>
          <p14:tracePt t="29577" x="6215063" y="3054350"/>
          <p14:tracePt t="29594" x="6143625" y="3017838"/>
          <p14:tracePt t="29610" x="6010275" y="2973388"/>
          <p14:tracePt t="29627" x="5902325" y="2946400"/>
          <p14:tracePt t="29644" x="5803900" y="2928938"/>
          <p14:tracePt t="29661" x="5724525" y="2928938"/>
          <p14:tracePt t="29677" x="5688013" y="2928938"/>
          <p14:tracePt t="29694" x="5634038" y="2946400"/>
          <p14:tracePt t="29711" x="5589588" y="2965450"/>
          <p14:tracePt t="29727" x="5572125" y="2990850"/>
          <p14:tracePt t="29744" x="5518150" y="3036888"/>
          <p14:tracePt t="29761" x="5491163" y="3081338"/>
          <p14:tracePt t="29778" x="5446713" y="3143250"/>
          <p14:tracePt t="29794" x="5419725" y="3179763"/>
          <p14:tracePt t="29811" x="5384800" y="3232150"/>
          <p14:tracePt t="29828" x="5367338" y="3268663"/>
          <p14:tracePt t="29844" x="5367338" y="3286125"/>
          <p14:tracePt t="29861" x="5357813" y="3303588"/>
          <p14:tracePt t="29878" x="5348288" y="3313113"/>
          <p14:tracePt t="29894" x="5348288" y="3330575"/>
          <p14:tracePt t="29911" x="5348288" y="3348038"/>
          <p14:tracePt t="29928" x="5348288" y="3367088"/>
          <p14:tracePt t="29944" x="5340350" y="3394075"/>
          <p14:tracePt t="29961" x="5322888" y="3411538"/>
          <p14:tracePt t="29978" x="5286375" y="3429000"/>
          <p14:tracePt t="29995" x="5241925" y="3438525"/>
          <p14:tracePt t="30012" x="5153025" y="3446463"/>
          <p14:tracePt t="30028" x="5054600" y="3438525"/>
          <p14:tracePt t="30045" x="4884738" y="3394075"/>
          <p14:tracePt t="30061" x="4697413" y="3367088"/>
          <p14:tracePt t="30078" x="4562475" y="3348038"/>
          <p14:tracePt t="30095" x="4348163" y="3348038"/>
          <p14:tracePt t="30112" x="4197350" y="3348038"/>
          <p14:tracePt t="30129" x="3990975" y="3348038"/>
          <p14:tracePt t="30145" x="3894138" y="3348038"/>
          <p14:tracePt t="30162" x="3803650" y="3357563"/>
          <p14:tracePt t="30179" x="3776663" y="3357563"/>
          <p14:tracePt t="30212" x="3768725" y="3357563"/>
          <p14:tracePt t="30461" x="3768725" y="3367088"/>
          <p14:tracePt t="30470" x="3759200" y="3367088"/>
          <p14:tracePt t="30479" x="3751263" y="3375025"/>
          <p14:tracePt t="30496" x="3679825" y="3411538"/>
          <p14:tracePt t="30512" x="3589338" y="3438525"/>
          <p14:tracePt t="30529" x="3402013" y="3473450"/>
          <p14:tracePt t="30546" x="3286125" y="3500438"/>
          <p14:tracePt t="30563" x="3116263" y="3536950"/>
          <p14:tracePt t="30579" x="2982913" y="3571875"/>
          <p14:tracePt t="30596" x="2894013" y="3589338"/>
          <p14:tracePt t="30613" x="2786063" y="3643313"/>
          <p14:tracePt t="30629" x="2724150" y="3670300"/>
          <p14:tracePt t="30646" x="2633663" y="3714750"/>
          <p14:tracePt t="30663" x="2589213" y="3741738"/>
          <p14:tracePt t="30680" x="2571750" y="3751263"/>
          <p14:tracePt t="30696" x="2544763" y="3768725"/>
          <p14:tracePt t="30713" x="2536825" y="3768725"/>
          <p14:tracePt t="30730" x="2517775" y="3776663"/>
          <p14:tracePt t="30746" x="2517775" y="3795713"/>
          <p14:tracePt t="30763" x="2509838" y="3795713"/>
          <p14:tracePt t="30832" x="2509838" y="3803650"/>
          <p14:tracePt t="30844" x="2500313" y="3803650"/>
          <p14:tracePt t="30857" x="2500313" y="3813175"/>
          <p14:tracePt t="30863" x="2500313" y="3822700"/>
          <p14:tracePt t="30880" x="2482850" y="3840163"/>
          <p14:tracePt t="30882" x="2482850" y="3848100"/>
          <p14:tracePt t="30897" x="2465388" y="3875088"/>
          <p14:tracePt t="30914" x="2438400" y="3911600"/>
          <p14:tracePt t="30930" x="2419350" y="3929063"/>
          <p14:tracePt t="30947" x="2411413" y="3938588"/>
          <p14:tracePt t="30964" x="2393950" y="3946525"/>
          <p14:tracePt t="30980" x="2384425" y="3965575"/>
          <p14:tracePt t="31082" x="2393950" y="3965575"/>
          <p14:tracePt t="31096" x="2401888" y="3965575"/>
          <p14:tracePt t="31104" x="2419350" y="3956050"/>
          <p14:tracePt t="31114" x="2428875" y="3956050"/>
          <p14:tracePt t="31131" x="2482850" y="3938588"/>
          <p14:tracePt t="31147" x="2536825" y="3902075"/>
          <p14:tracePt t="31164" x="2589213" y="3894138"/>
          <p14:tracePt t="31181" x="2643188" y="3875088"/>
          <p14:tracePt t="31198" x="2670175" y="3875088"/>
          <p14:tracePt t="31214" x="2687638" y="3867150"/>
          <p14:tracePt t="31491" x="2705100" y="3884613"/>
          <p14:tracePt t="31496" x="2741613" y="3911600"/>
          <p14:tracePt t="31503" x="2786063" y="3929063"/>
          <p14:tracePt t="31515" x="2840038" y="3956050"/>
          <p14:tracePt t="31531" x="3081338" y="4054475"/>
          <p14:tracePt t="31548" x="3411538" y="4160838"/>
          <p14:tracePt t="31565" x="3616325" y="4197350"/>
          <p14:tracePt t="31582" x="3884613" y="4214813"/>
          <p14:tracePt t="31598" x="4017963" y="4197350"/>
          <p14:tracePt t="31615" x="4224338" y="4116388"/>
          <p14:tracePt t="31632" x="4330700" y="4027488"/>
          <p14:tracePt t="31649" x="4473575" y="3848100"/>
          <p14:tracePt t="31665" x="4554538" y="3679825"/>
          <p14:tracePt t="31682" x="4572000" y="3589338"/>
          <p14:tracePt t="31699" x="4581525" y="3490913"/>
          <p14:tracePt t="31715" x="4562475" y="3411538"/>
          <p14:tracePt t="31732" x="4483100" y="3276600"/>
          <p14:tracePt t="31749" x="4394200" y="3160713"/>
          <p14:tracePt t="31765" x="4224338" y="3000375"/>
          <p14:tracePt t="31782" x="4044950" y="2867025"/>
          <p14:tracePt t="31799" x="3965575" y="2813050"/>
          <p14:tracePt t="31816" x="3822700" y="2741613"/>
          <p14:tracePt t="31832" x="3670300" y="2687638"/>
          <p14:tracePt t="31849" x="3581400" y="2670175"/>
          <p14:tracePt t="31866" x="3473450" y="2660650"/>
          <p14:tracePt t="31883" x="3303588" y="2652713"/>
          <p14:tracePt t="31884" x="3251200" y="2652713"/>
          <p14:tracePt t="31899" x="3152775" y="2670175"/>
          <p14:tracePt t="31916" x="3081338" y="2697163"/>
          <p14:tracePt t="31933" x="2990850" y="2732088"/>
          <p14:tracePt t="31949" x="2894013" y="2803525"/>
          <p14:tracePt t="31966" x="2813050" y="2884488"/>
          <p14:tracePt t="31983" x="2679700" y="3017838"/>
          <p14:tracePt t="31999" x="2554288" y="3143250"/>
          <p14:tracePt t="32016" x="2419350" y="3313113"/>
          <p14:tracePt t="32033" x="2374900" y="3375025"/>
          <p14:tracePt t="32049" x="2330450" y="3438525"/>
          <p14:tracePt t="32066" x="2322513" y="3473450"/>
          <p14:tracePt t="32083" x="2322513" y="3490913"/>
          <p14:tracePt t="32100" x="2322513" y="3536950"/>
          <p14:tracePt t="32117" x="2330450" y="3581400"/>
          <p14:tracePt t="32133" x="2357438" y="3652838"/>
          <p14:tracePt t="32150" x="2384425" y="3687763"/>
          <p14:tracePt t="32166" x="2428875" y="3759200"/>
          <p14:tracePt t="32183" x="2482850" y="3803650"/>
          <p14:tracePt t="32200" x="2527300" y="3840163"/>
          <p14:tracePt t="32216" x="2598738" y="3884613"/>
          <p14:tracePt t="32233" x="2679700" y="3911600"/>
          <p14:tracePt t="32250" x="2741613" y="3911600"/>
          <p14:tracePt t="32267" x="2894013" y="3919538"/>
          <p14:tracePt t="32283" x="3009900" y="3919538"/>
          <p14:tracePt t="32300" x="3224213" y="3902075"/>
          <p14:tracePt t="32317" x="3357563" y="3867150"/>
          <p14:tracePt t="32333" x="3527425" y="3786188"/>
          <p14:tracePt t="32350" x="3660775" y="3705225"/>
          <p14:tracePt t="32367" x="3714750" y="3652838"/>
          <p14:tracePt t="32383" x="3786188" y="3536950"/>
          <p14:tracePt t="32400" x="3822700" y="3429000"/>
          <p14:tracePt t="32417" x="3840163" y="3224213"/>
          <p14:tracePt t="32434" x="3840163" y="3044825"/>
          <p14:tracePt t="32450" x="3759200" y="2741613"/>
          <p14:tracePt t="32467" x="3633788" y="2455863"/>
          <p14:tracePt t="32484" x="3509963" y="2322513"/>
          <p14:tracePt t="32500" x="3268663" y="2152650"/>
          <p14:tracePt t="32517" x="3044825" y="2081213"/>
          <p14:tracePt t="32534" x="2687638" y="2054225"/>
          <p14:tracePt t="32551" x="2473325" y="2054225"/>
          <p14:tracePt t="32567" x="2197100" y="2089150"/>
          <p14:tracePt t="32584" x="2027238" y="2143125"/>
          <p14:tracePt t="32601" x="1965325" y="2170113"/>
          <p14:tracePt t="32618" x="1911350" y="2214563"/>
          <p14:tracePt t="32634" x="1874838" y="2268538"/>
          <p14:tracePt t="32651" x="1839913" y="2366963"/>
          <p14:tracePt t="32667" x="1812925" y="2465388"/>
          <p14:tracePt t="32684" x="1803400" y="2581275"/>
          <p14:tracePt t="32701" x="1803400" y="2679700"/>
          <p14:tracePt t="32718" x="1803400" y="2741613"/>
          <p14:tracePt t="32734" x="1847850" y="2830513"/>
          <p14:tracePt t="32751" x="1893888" y="2901950"/>
          <p14:tracePt t="32768" x="1919288" y="2928938"/>
          <p14:tracePt t="32785" x="1965325" y="2973388"/>
          <p14:tracePt t="32801" x="2062163" y="3054350"/>
          <p14:tracePt t="32818" x="2187575" y="3125788"/>
          <p14:tracePt t="32835" x="2295525" y="3179763"/>
          <p14:tracePt t="32851" x="2473325" y="3251200"/>
          <p14:tracePt t="32868" x="2652713" y="3286125"/>
          <p14:tracePt t="32885" x="2786063" y="3295650"/>
          <p14:tracePt t="32902" x="2965450" y="3295650"/>
          <p14:tracePt t="32918" x="3116263" y="3286125"/>
          <p14:tracePt t="32935" x="3303588" y="3224213"/>
          <p14:tracePt t="32952" x="3411538" y="3160713"/>
          <p14:tracePt t="32968" x="3517900" y="3062288"/>
          <p14:tracePt t="32985" x="3589338" y="2955925"/>
          <p14:tracePt t="33002" x="3616325" y="2894013"/>
          <p14:tracePt t="33018" x="3625850" y="2795588"/>
          <p14:tracePt t="33035" x="3616325" y="2679700"/>
          <p14:tracePt t="33052" x="3562350" y="2581275"/>
          <p14:tracePt t="33068" x="3490913" y="2482850"/>
          <p14:tracePt t="33085" x="3276600" y="2286000"/>
          <p14:tracePt t="33102" x="3036888" y="2125663"/>
          <p14:tracePt t="33119" x="2589213" y="1919288"/>
          <p14:tracePt t="33135" x="2232025" y="1822450"/>
          <p14:tracePt t="33152" x="2036763" y="1803400"/>
          <p14:tracePt t="33169" x="1982788" y="1803400"/>
          <p14:tracePt t="33186" x="1938338" y="1812925"/>
          <p14:tracePt t="33202" x="1901825" y="1847850"/>
          <p14:tracePt t="33219" x="1866900" y="1901825"/>
          <p14:tracePt t="33236" x="1857375" y="1965325"/>
          <p14:tracePt t="33252" x="1839913" y="2062163"/>
          <p14:tracePt t="33269" x="1830388" y="2197100"/>
          <p14:tracePt t="33286" x="1847850" y="2322513"/>
          <p14:tracePt t="33303" x="1901825" y="2482850"/>
          <p14:tracePt t="33319" x="1973263" y="2625725"/>
          <p14:tracePt t="33336" x="2108200" y="2847975"/>
          <p14:tracePt t="33353" x="2259013" y="3009900"/>
          <p14:tracePt t="33369" x="2357438" y="3098800"/>
          <p14:tracePt t="33386" x="2536825" y="3214688"/>
          <p14:tracePt t="33403" x="2670175" y="3276600"/>
          <p14:tracePt t="33419" x="2938463" y="3384550"/>
          <p14:tracePt t="33436" x="3232150" y="3465513"/>
          <p14:tracePt t="33453" x="3411538" y="3517900"/>
          <p14:tracePt t="33470" x="3571875" y="3544888"/>
          <p14:tracePt t="33486" x="3813175" y="3581400"/>
          <p14:tracePt t="33503" x="4116388" y="3589338"/>
          <p14:tracePt t="33520" x="4340225" y="3598863"/>
          <p14:tracePt t="33537" x="4705350" y="3598863"/>
          <p14:tracePt t="33553" x="4965700" y="3589338"/>
          <p14:tracePt t="33570" x="5072063" y="3571875"/>
          <p14:tracePt t="38990" x="5062538" y="3571875"/>
          <p14:tracePt t="38998" x="5054600" y="3581400"/>
          <p14:tracePt t="39004" x="5018088" y="3589338"/>
          <p14:tracePt t="39016" x="4929188" y="3616325"/>
          <p14:tracePt t="39033" x="4795838" y="3633788"/>
          <p14:tracePt t="39049" x="4554538" y="3670300"/>
          <p14:tracePt t="39066" x="4081463" y="3732213"/>
          <p14:tracePt t="39083" x="3455988" y="3822700"/>
          <p14:tracePt t="39099" x="3027363" y="3857625"/>
          <p14:tracePt t="39116" x="2411413" y="3919538"/>
          <p14:tracePt t="39133" x="1874838" y="3973513"/>
          <p14:tracePt t="39149" x="1536700" y="4010025"/>
          <p14:tracePt t="39166" x="1098550" y="4044950"/>
          <p14:tracePt t="39183" x="741363" y="4089400"/>
          <p14:tracePt t="39199" x="561975" y="4125913"/>
          <p14:tracePt t="39216" x="411163" y="4160838"/>
          <p14:tracePt t="39233" x="285750" y="4187825"/>
          <p14:tracePt t="39250" x="223838" y="4214813"/>
          <p14:tracePt t="39266" x="204788" y="4224338"/>
          <p14:tracePt t="39283" x="187325" y="4232275"/>
          <p14:tracePt t="39300" x="187325" y="4241800"/>
          <p14:tracePt t="39316" x="179388" y="4251325"/>
          <p14:tracePt t="39333" x="179388" y="4276725"/>
          <p14:tracePt t="39350" x="179388" y="4313238"/>
          <p14:tracePt t="39366" x="179388" y="4348163"/>
          <p14:tracePt t="39383" x="187325" y="4394200"/>
          <p14:tracePt t="39385" x="196850" y="4411663"/>
          <p14:tracePt t="39400" x="223838" y="4456113"/>
          <p14:tracePt t="39417" x="295275" y="4545013"/>
          <p14:tracePt t="39433" x="347663" y="4589463"/>
          <p14:tracePt t="39450" x="455613" y="4652963"/>
          <p14:tracePt t="39467" x="536575" y="4670425"/>
          <p14:tracePt t="39483" x="679450" y="4697413"/>
          <p14:tracePt t="39500" x="785813" y="4705350"/>
          <p14:tracePt t="39517" x="946150" y="4705350"/>
          <p14:tracePt t="39534" x="1152525" y="4705350"/>
          <p14:tracePt t="39550" x="1285875" y="4687888"/>
          <p14:tracePt t="39567" x="1490663" y="4633913"/>
          <p14:tracePt t="39584" x="1598613" y="4572000"/>
          <p14:tracePt t="39600" x="1714500" y="4483100"/>
          <p14:tracePt t="39617" x="1758950" y="4429125"/>
          <p14:tracePt t="39634" x="1795463" y="4367213"/>
          <p14:tracePt t="39651" x="1803400" y="4286250"/>
          <p14:tracePt t="39667" x="1803400" y="4224338"/>
          <p14:tracePt t="39684" x="1768475" y="4054475"/>
          <p14:tracePt t="39701" x="1714500" y="3902075"/>
          <p14:tracePt t="39717" x="1608138" y="3697288"/>
          <p14:tracePt t="39734" x="1527175" y="3571875"/>
          <p14:tracePt t="39751" x="1401763" y="3438525"/>
          <p14:tracePt t="39768" x="1312863" y="3375025"/>
          <p14:tracePt t="39784" x="1250950" y="3357563"/>
          <p14:tracePt t="39801" x="1196975" y="3357563"/>
          <p14:tracePt t="39818" x="1152525" y="3357563"/>
          <p14:tracePt t="39835" x="1133475" y="3357563"/>
          <p14:tracePt t="39851" x="1125538" y="3375025"/>
          <p14:tracePt t="39868" x="1108075" y="3394075"/>
          <p14:tracePt t="39884" x="1081088" y="3429000"/>
          <p14:tracePt t="39901" x="1054100" y="3473450"/>
          <p14:tracePt t="39918" x="1009650" y="3562350"/>
          <p14:tracePt t="39935" x="946150" y="3660775"/>
          <p14:tracePt t="39951" x="911225" y="3741738"/>
          <p14:tracePt t="39968" x="884238" y="3884613"/>
          <p14:tracePt t="39985" x="866775" y="3965575"/>
          <p14:tracePt t="40001" x="866775" y="4062413"/>
          <p14:tracePt t="40018" x="874713" y="4133850"/>
          <p14:tracePt t="40035" x="938213" y="4241800"/>
          <p14:tracePt t="40052" x="1027113" y="4322763"/>
          <p14:tracePt t="40068" x="1116013" y="4375150"/>
          <p14:tracePt t="40085" x="1276350" y="4438650"/>
          <p14:tracePt t="40102" x="1455738" y="4446588"/>
          <p14:tracePt t="40118" x="1598613" y="4446588"/>
          <p14:tracePt t="40135" x="1776413" y="4429125"/>
          <p14:tracePt t="40152" x="2044700" y="4348163"/>
          <p14:tracePt t="40168" x="2303463" y="4251325"/>
          <p14:tracePt t="40185" x="2455863" y="4170363"/>
          <p14:tracePt t="40202" x="2598738" y="4071938"/>
          <p14:tracePt t="40219" x="2697163" y="3973513"/>
          <p14:tracePt t="40235" x="2732088" y="3902075"/>
          <p14:tracePt t="40252" x="2768600" y="3830638"/>
          <p14:tracePt t="40269" x="2786063" y="3714750"/>
          <p14:tracePt t="40285" x="2795588" y="3589338"/>
          <p14:tracePt t="40302" x="2795588" y="3517900"/>
          <p14:tracePt t="40319" x="2759075" y="3419475"/>
          <p14:tracePt t="40336" x="2705100" y="3330575"/>
          <p14:tracePt t="40352" x="2643188" y="3286125"/>
          <p14:tracePt t="40369" x="2500313" y="3241675"/>
          <p14:tracePt t="40386" x="2303463" y="3214688"/>
          <p14:tracePt t="40402" x="2170113" y="3214688"/>
          <p14:tracePt t="40419" x="2044700" y="3224213"/>
          <p14:tracePt t="40436" x="1893888" y="3259138"/>
          <p14:tracePt t="40452" x="1795463" y="3303588"/>
          <p14:tracePt t="40469" x="1741488" y="3330575"/>
          <p14:tracePt t="40486" x="1679575" y="3367088"/>
          <p14:tracePt t="40503" x="1625600" y="3402013"/>
          <p14:tracePt t="40519" x="1598613" y="3438525"/>
          <p14:tracePt t="40536" x="1554163" y="3517900"/>
          <p14:tracePt t="40553" x="1527175" y="3598863"/>
          <p14:tracePt t="40569" x="1500188" y="3732213"/>
          <p14:tracePt t="40586" x="1500188" y="3795713"/>
          <p14:tracePt t="40603" x="1536700" y="3911600"/>
          <p14:tracePt t="40619" x="1670050" y="4062413"/>
          <p14:tracePt t="40636" x="1822450" y="4160838"/>
          <p14:tracePt t="40653" x="2259013" y="4330700"/>
          <p14:tracePt t="40670" x="2589213" y="4402138"/>
          <p14:tracePt t="40687" x="3160713" y="4419600"/>
          <p14:tracePt t="40703" x="3554413" y="4419600"/>
          <p14:tracePt t="40720" x="4143375" y="4367213"/>
          <p14:tracePt t="40736" x="4633913" y="4313238"/>
          <p14:tracePt t="40753" x="4902200" y="4251325"/>
          <p14:tracePt t="40770" x="5259388" y="4160838"/>
          <p14:tracePt t="40787" x="5438775" y="4098925"/>
          <p14:tracePt t="40803" x="5680075" y="4017963"/>
          <p14:tracePt t="40820" x="5795963" y="3973513"/>
          <p14:tracePt t="40837" x="5938838" y="3911600"/>
          <p14:tracePt t="40853" x="6037263" y="3857625"/>
          <p14:tracePt t="40870" x="6089650" y="3830638"/>
          <p14:tracePt t="40887" x="6134100" y="3786188"/>
          <p14:tracePt t="40903" x="6153150" y="3768725"/>
          <p14:tracePt t="40920" x="6170613" y="3759200"/>
          <p14:tracePt t="40937" x="6170613" y="3751263"/>
          <p14:tracePt t="40977" x="6170613" y="3741738"/>
          <p14:tracePt t="41002" x="6170613" y="3732213"/>
          <p14:tracePt t="101761" x="6143625" y="3714750"/>
          <p14:tracePt t="101768" x="6116638" y="3697288"/>
          <p14:tracePt t="101779" x="6072188" y="3660775"/>
          <p14:tracePt t="101796" x="5965825" y="3581400"/>
          <p14:tracePt t="101812" x="5688013" y="3394075"/>
          <p14:tracePt t="101829" x="5303838" y="3143250"/>
          <p14:tracePt t="101846" x="4697413" y="2803525"/>
          <p14:tracePt t="101863" x="4251325" y="2598738"/>
          <p14:tracePt t="101880" x="3616325" y="2330450"/>
          <p14:tracePt t="101896" x="3197225" y="2197100"/>
          <p14:tracePt t="101913" x="2670175" y="2062163"/>
          <p14:tracePt t="101929" x="2232025" y="1982788"/>
          <p14:tracePt t="101946" x="1965325" y="1955800"/>
          <p14:tracePt t="101963" x="1697038" y="1919288"/>
          <p14:tracePt t="101980" x="1554163" y="1893888"/>
          <p14:tracePt t="101996" x="1393825" y="1874838"/>
          <p14:tracePt t="102013" x="1330325" y="1857375"/>
          <p14:tracePt t="102030" x="1231900" y="1830388"/>
          <p14:tracePt t="102046" x="1187450" y="1803400"/>
          <p14:tracePt t="102063" x="1152525" y="1803400"/>
          <p14:tracePt t="102330" x="1152525" y="1795463"/>
          <p14:tracePt t="102337" x="1143000" y="1795463"/>
          <p14:tracePt t="102347" x="1133475" y="1785938"/>
          <p14:tracePt t="102364" x="1089025" y="1741488"/>
          <p14:tracePt t="102381" x="1054100" y="1679575"/>
          <p14:tracePt t="102382" x="1027113" y="1643063"/>
          <p14:tracePt t="102397" x="973138" y="1571625"/>
          <p14:tracePt t="102414" x="911225" y="1465263"/>
          <p14:tracePt t="102415" x="874713" y="1411288"/>
          <p14:tracePt t="102431" x="812800" y="1303338"/>
          <p14:tracePt t="102447" x="696913" y="1125538"/>
          <p14:tracePt t="102464" x="633413" y="1009650"/>
          <p14:tracePt t="102481" x="554038" y="866775"/>
          <p14:tracePt t="102497" x="509588" y="795338"/>
          <p14:tracePt t="102514" x="473075" y="714375"/>
          <p14:tracePt t="102531" x="446088" y="660400"/>
          <p14:tracePt t="102547" x="438150" y="625475"/>
          <p14:tracePt t="102564" x="428625" y="581025"/>
          <p14:tracePt t="102581" x="419100" y="554038"/>
          <p14:tracePt t="102598" x="411163" y="527050"/>
          <p14:tracePt t="102614" x="393700" y="500063"/>
          <p14:tracePt t="102631" x="393700" y="490538"/>
          <p14:tracePt t="102648" x="384175" y="482600"/>
          <p14:tracePt t="102681" x="384175" y="473075"/>
          <p14:tracePt t="102698" x="384175" y="465138"/>
          <p14:tracePt t="102715" x="374650" y="465138"/>
          <p14:tracePt t="102731" x="374650" y="455613"/>
          <p14:tracePt t="102748" x="366713" y="446088"/>
          <p14:tracePt t="102765" x="357188" y="438150"/>
          <p14:tracePt t="102781" x="357188" y="428625"/>
          <p14:tracePt t="102798" x="347663" y="419100"/>
          <p14:tracePt t="102815" x="347663" y="411163"/>
          <p14:tracePt t="102832" x="339725" y="393700"/>
          <p14:tracePt t="104245" x="0" y="0"/>
        </p14:tracePtLst>
      </p14:laserTrace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xmlns="" id="{A0D7411C-6AC9-4A4A-91EB-60D935B689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98464" y="-945986"/>
            <a:ext cx="6566581" cy="8749971"/>
          </a:xfrm>
        </p:spPr>
      </p:pic>
    </p:spTree>
    <p:extLst>
      <p:ext uri="{BB962C8B-B14F-4D97-AF65-F5344CB8AC3E}">
        <p14:creationId xmlns:p14="http://schemas.microsoft.com/office/powerpoint/2010/main" val="1472497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xmlns="" id="{B56E7B7C-6B54-433E-844A-1BAE7A015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17762" y="-1079696"/>
            <a:ext cx="6767272" cy="9017391"/>
          </a:xfrm>
        </p:spPr>
      </p:pic>
    </p:spTree>
    <p:extLst>
      <p:ext uri="{BB962C8B-B14F-4D97-AF65-F5344CB8AC3E}">
        <p14:creationId xmlns:p14="http://schemas.microsoft.com/office/powerpoint/2010/main" val="3542954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xmlns="" id="{103D35E2-093E-4C85-A575-8A1859AD4F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61656" y="-1014013"/>
            <a:ext cx="6668687" cy="8886026"/>
          </a:xfrm>
        </p:spPr>
      </p:pic>
    </p:spTree>
    <p:extLst>
      <p:ext uri="{BB962C8B-B14F-4D97-AF65-F5344CB8AC3E}">
        <p14:creationId xmlns:p14="http://schemas.microsoft.com/office/powerpoint/2010/main" val="1924155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xmlns="" id="{5B865859-2698-4793-BAC4-54BC9F0574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14638" y="-735037"/>
            <a:ext cx="6249961" cy="8328074"/>
          </a:xfrm>
        </p:spPr>
      </p:pic>
    </p:spTree>
    <p:extLst>
      <p:ext uri="{BB962C8B-B14F-4D97-AF65-F5344CB8AC3E}">
        <p14:creationId xmlns:p14="http://schemas.microsoft.com/office/powerpoint/2010/main" val="2601510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4B3B6683-4082-438C-9D01-99AB0E25D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xmlns="" id="{CFDB02A8-A3EE-4497-A1E5-DAE033AEB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" t="35570" r="10405" b="26878"/>
          <a:stretch/>
        </p:blipFill>
        <p:spPr>
          <a:xfrm>
            <a:off x="2045607" y="2331549"/>
            <a:ext cx="6605730" cy="3914506"/>
          </a:xfrm>
        </p:spPr>
      </p:pic>
    </p:spTree>
    <p:extLst>
      <p:ext uri="{BB962C8B-B14F-4D97-AF65-F5344CB8AC3E}">
        <p14:creationId xmlns:p14="http://schemas.microsoft.com/office/powerpoint/2010/main" val="405272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24"/>
    </mc:Choice>
    <mc:Fallback xmlns="">
      <p:transition spd="slow" advTm="90024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27537" x="8510588" y="5037138"/>
          <p14:tracePt t="28589" x="8501063" y="5037138"/>
          <p14:tracePt t="28594" x="8491538" y="5037138"/>
          <p14:tracePt t="28609" x="8474075" y="5037138"/>
          <p14:tracePt t="28625" x="8429625" y="5045075"/>
          <p14:tracePt t="28642" x="8323263" y="5081588"/>
          <p14:tracePt t="28659" x="8143875" y="5126038"/>
          <p14:tracePt t="28676" x="8010525" y="5143500"/>
          <p14:tracePt t="28692" x="7751763" y="5197475"/>
          <p14:tracePt t="28709" x="7581900" y="5224463"/>
          <p14:tracePt t="28726" x="7304088" y="5286375"/>
          <p14:tracePt t="28742" x="7143750" y="5322888"/>
          <p14:tracePt t="28759" x="6956425" y="5375275"/>
          <p14:tracePt t="28776" x="6813550" y="5429250"/>
          <p14:tracePt t="28793" x="6705600" y="5465763"/>
          <p14:tracePt t="28809" x="6581775" y="5518150"/>
          <p14:tracePt t="28826" x="6473825" y="5554663"/>
          <p14:tracePt t="28843" x="6330950" y="5581650"/>
          <p14:tracePt t="28859" x="6232525" y="5599113"/>
          <p14:tracePt t="28876" x="6081713" y="5634038"/>
          <p14:tracePt t="28893" x="5946775" y="5653088"/>
          <p14:tracePt t="28909" x="5857875" y="5670550"/>
          <p14:tracePt t="28926" x="5776913" y="5680075"/>
          <p14:tracePt t="28943" x="5724525" y="5680075"/>
          <p14:tracePt t="28960" x="5705475" y="5697538"/>
          <p14:tracePt t="29261" x="5697538" y="5697538"/>
          <p14:tracePt t="29274" x="5688013" y="5688013"/>
          <p14:tracePt t="29279" x="5688013" y="5680075"/>
          <p14:tracePt t="29294" x="5680075" y="5661025"/>
          <p14:tracePt t="29310" x="5643563" y="5616575"/>
          <p14:tracePt t="29327" x="5581650" y="5562600"/>
          <p14:tracePt t="29344" x="5527675" y="5510213"/>
          <p14:tracePt t="29360" x="5438775" y="5419725"/>
          <p14:tracePt t="29377" x="5384800" y="5357813"/>
          <p14:tracePt t="29394" x="5295900" y="5268913"/>
          <p14:tracePt t="29411" x="5241925" y="5187950"/>
          <p14:tracePt t="29428" x="5214938" y="5153025"/>
          <p14:tracePt t="29430" x="5197475" y="5133975"/>
          <p14:tracePt t="29444" x="5180013" y="5099050"/>
          <p14:tracePt t="29461" x="5143500" y="5054600"/>
          <p14:tracePt t="29477" x="5126038" y="5027613"/>
          <p14:tracePt t="29494" x="5108575" y="5010150"/>
          <p14:tracePt t="29511" x="5081588" y="4991100"/>
          <p14:tracePt t="29528" x="5072063" y="4983163"/>
          <p14:tracePt t="29544" x="5054600" y="4965700"/>
          <p14:tracePt t="29561" x="5027613" y="4946650"/>
          <p14:tracePt t="29578" x="4991100" y="4929188"/>
          <p14:tracePt t="29594" x="4973638" y="4919663"/>
          <p14:tracePt t="29611" x="4919663" y="4911725"/>
          <p14:tracePt t="29628" x="4867275" y="4911725"/>
          <p14:tracePt t="29644" x="4822825" y="4911725"/>
          <p14:tracePt t="29661" x="4786313" y="4911725"/>
          <p14:tracePt t="29678" x="4732338" y="4929188"/>
          <p14:tracePt t="29695" x="4687888" y="4938713"/>
          <p14:tracePt t="29711" x="4679950" y="4938713"/>
          <p14:tracePt t="29728" x="4652963" y="4946650"/>
          <p14:tracePt t="29745" x="4625975" y="4965700"/>
          <p14:tracePt t="29762" x="4598988" y="4983163"/>
          <p14:tracePt t="29778" x="4562475" y="5018088"/>
          <p14:tracePt t="29795" x="4537075" y="5037138"/>
          <p14:tracePt t="29812" x="4510088" y="5062538"/>
          <p14:tracePt t="29828" x="4483100" y="5099050"/>
          <p14:tracePt t="29845" x="4456113" y="5143500"/>
          <p14:tracePt t="29862" x="4429125" y="5205413"/>
          <p14:tracePt t="29878" x="4411663" y="5241925"/>
          <p14:tracePt t="29895" x="4384675" y="5322888"/>
          <p14:tracePt t="29912" x="4367213" y="5375275"/>
          <p14:tracePt t="29928" x="4348163" y="5446713"/>
          <p14:tracePt t="29945" x="4340225" y="5518150"/>
          <p14:tracePt t="29962" x="4340225" y="5572125"/>
          <p14:tracePt t="29979" x="4330700" y="5653088"/>
          <p14:tracePt t="29995" x="4330700" y="5705475"/>
          <p14:tracePt t="30012" x="4330700" y="5786438"/>
          <p14:tracePt t="30029" x="4340225" y="5822950"/>
          <p14:tracePt t="30045" x="4357688" y="5875338"/>
          <p14:tracePt t="30062" x="4375150" y="5902325"/>
          <p14:tracePt t="30079" x="4394200" y="5919788"/>
          <p14:tracePt t="30095" x="4411663" y="5938838"/>
          <p14:tracePt t="30112" x="4419600" y="5946775"/>
          <p14:tracePt t="30129" x="4456113" y="5965825"/>
          <p14:tracePt t="30146" x="4510088" y="6000750"/>
          <p14:tracePt t="30162" x="4537075" y="6018213"/>
          <p14:tracePt t="30179" x="4608513" y="6045200"/>
          <p14:tracePt t="30196" x="4652963" y="6072188"/>
          <p14:tracePt t="30213" x="4724400" y="6081713"/>
          <p14:tracePt t="30230" x="4776788" y="6099175"/>
          <p14:tracePt t="30246" x="4857750" y="6099175"/>
          <p14:tracePt t="30263" x="4938713" y="6108700"/>
          <p14:tracePt t="30280" x="4991100" y="6108700"/>
          <p14:tracePt t="30296" x="5089525" y="6108700"/>
          <p14:tracePt t="30313" x="5160963" y="6108700"/>
          <p14:tracePt t="30330" x="5276850" y="6108700"/>
          <p14:tracePt t="30347" x="5384800" y="6089650"/>
          <p14:tracePt t="30363" x="5562600" y="6045200"/>
          <p14:tracePt t="30380" x="5741988" y="5983288"/>
          <p14:tracePt t="30396" x="5894388" y="5929313"/>
          <p14:tracePt t="30413" x="6126163" y="5822950"/>
          <p14:tracePt t="30430" x="6269038" y="5768975"/>
          <p14:tracePt t="30432" x="6357938" y="5732463"/>
          <p14:tracePt t="30447" x="6491288" y="5688013"/>
          <p14:tracePt t="30463" x="6581775" y="5653088"/>
          <p14:tracePt t="30480" x="6670675" y="5626100"/>
          <p14:tracePt t="30496" x="6724650" y="5599113"/>
          <p14:tracePt t="30513" x="6742113" y="5589588"/>
          <p14:tracePt t="30530" x="6751638" y="5589588"/>
          <p14:tracePt t="30547" x="6759575" y="5589588"/>
          <p14:tracePt t="30563" x="6759575" y="5581650"/>
          <p14:tracePt t="30627" x="6759575" y="5572125"/>
          <p14:tracePt t="38745" x="6759575" y="5562600"/>
          <p14:tracePt t="38750" x="6751638" y="5554663"/>
          <p14:tracePt t="38757" x="6751638" y="5545138"/>
          <p14:tracePt t="38766" x="6742113" y="5527675"/>
          <p14:tracePt t="38783" x="6715125" y="5473700"/>
          <p14:tracePt t="38799" x="6688138" y="5411788"/>
          <p14:tracePt t="38816" x="6653213" y="5330825"/>
          <p14:tracePt t="38833" x="6626225" y="5276850"/>
          <p14:tracePt t="38849" x="6589713" y="5187950"/>
          <p14:tracePt t="38866" x="6554788" y="5116513"/>
          <p14:tracePt t="38883" x="6527800" y="5054600"/>
          <p14:tracePt t="38900" x="6500813" y="4965700"/>
          <p14:tracePt t="38916" x="6483350" y="4911725"/>
          <p14:tracePt t="38933" x="6465888" y="4822825"/>
          <p14:tracePt t="38950" x="6446838" y="4776788"/>
          <p14:tracePt t="38966" x="6429375" y="4714875"/>
          <p14:tracePt t="38983" x="6402388" y="4670425"/>
          <p14:tracePt t="39000" x="6384925" y="4633913"/>
          <p14:tracePt t="39016" x="6367463" y="4581525"/>
          <p14:tracePt t="39033" x="6357938" y="4554538"/>
          <p14:tracePt t="39050" x="6340475" y="4537075"/>
          <p14:tracePt t="39066" x="6330950" y="4527550"/>
          <p14:tracePt t="39083" x="6330950" y="4518025"/>
          <p14:tracePt t="39317" x="6330950" y="4500563"/>
          <p14:tracePt t="39330" x="6330950" y="4491038"/>
          <p14:tracePt t="39338" x="6330950" y="4473575"/>
          <p14:tracePt t="39350" x="6323013" y="4456113"/>
          <p14:tracePt t="39368" x="6313488" y="4419600"/>
          <p14:tracePt t="39384" x="6276975" y="4348163"/>
          <p14:tracePt t="39401" x="6242050" y="4276725"/>
          <p14:tracePt t="39417" x="6215063" y="4214813"/>
          <p14:tracePt t="39434" x="6180138" y="4143375"/>
          <p14:tracePt t="39451" x="6161088" y="4098925"/>
          <p14:tracePt t="39468" x="6134100" y="4054475"/>
          <p14:tracePt t="39484" x="6108700" y="4017963"/>
          <p14:tracePt t="39501" x="6081713" y="3965575"/>
          <p14:tracePt t="39518" x="6062663" y="3938588"/>
          <p14:tracePt t="39534" x="6045200" y="3919538"/>
          <p14:tracePt t="39551" x="6027738" y="3902075"/>
          <p14:tracePt t="39568" x="6018213" y="3894138"/>
          <p14:tracePt t="39584" x="6000750" y="3875088"/>
          <p14:tracePt t="39601" x="5983288" y="3857625"/>
          <p14:tracePt t="39618" x="5965825" y="3822700"/>
          <p14:tracePt t="39634" x="5956300" y="3795713"/>
          <p14:tracePt t="39651" x="5919788" y="3751263"/>
          <p14:tracePt t="39668" x="5884863" y="3697288"/>
          <p14:tracePt t="39685" x="5867400" y="3670300"/>
          <p14:tracePt t="39701" x="5840413" y="3616325"/>
          <p14:tracePt t="39718" x="5813425" y="3554413"/>
          <p14:tracePt t="39735" x="5795963" y="3527425"/>
          <p14:tracePt t="39751" x="5759450" y="3500438"/>
          <p14:tracePt t="39768" x="5751513" y="3490913"/>
          <p14:tracePt t="39785" x="5724525" y="3473450"/>
          <p14:tracePt t="39802" x="5705475" y="3465513"/>
          <p14:tracePt t="39818" x="5680075" y="3455988"/>
          <p14:tracePt t="39835" x="5661025" y="3446463"/>
          <p14:tracePt t="39852" x="5653088" y="3446463"/>
          <p14:tracePt t="39868" x="5626100" y="3446463"/>
          <p14:tracePt t="39885" x="5616575" y="3446463"/>
          <p14:tracePt t="39902" x="5599113" y="3446463"/>
          <p14:tracePt t="39918" x="5589588" y="3455988"/>
          <p14:tracePt t="39935" x="5562600" y="3465513"/>
          <p14:tracePt t="39952" x="5545138" y="3482975"/>
          <p14:tracePt t="39968" x="5537200" y="3490913"/>
          <p14:tracePt t="39985" x="5527675" y="3500438"/>
          <p14:tracePt t="40002" x="5510213" y="3509963"/>
          <p14:tracePt t="40019" x="5500688" y="3517900"/>
          <p14:tracePt t="40035" x="5500688" y="3527425"/>
          <p14:tracePt t="40052" x="5491163" y="3544888"/>
          <p14:tracePt t="40069" x="5473700" y="3562350"/>
          <p14:tracePt t="40085" x="5465763" y="3581400"/>
          <p14:tracePt t="40102" x="5446713" y="3608388"/>
          <p14:tracePt t="40119" x="5438775" y="3616325"/>
          <p14:tracePt t="40136" x="5419725" y="3633788"/>
          <p14:tracePt t="40152" x="5419725" y="3643313"/>
          <p14:tracePt t="40169" x="5411788" y="3652838"/>
          <p14:tracePt t="40186" x="5402263" y="3670300"/>
          <p14:tracePt t="40202" x="5402263" y="3679825"/>
          <p14:tracePt t="40219" x="5394325" y="3705225"/>
          <p14:tracePt t="40236" x="5394325" y="3714750"/>
          <p14:tracePt t="40253" x="5384800" y="3724275"/>
          <p14:tracePt t="40269" x="5384800" y="3741738"/>
          <p14:tracePt t="40286" x="5384800" y="3751263"/>
          <p14:tracePt t="40303" x="5384800" y="3759200"/>
          <p14:tracePt t="40336" x="5402263" y="3776663"/>
          <p14:tracePt t="40353" x="5411788" y="3786188"/>
          <p14:tracePt t="40370" x="5438775" y="3813175"/>
          <p14:tracePt t="40386" x="5465763" y="3822700"/>
          <p14:tracePt t="40403" x="5510213" y="3848100"/>
          <p14:tracePt t="40420" x="5562600" y="3867150"/>
          <p14:tracePt t="40436" x="5599113" y="3894138"/>
          <p14:tracePt t="40438" x="5616575" y="3894138"/>
          <p14:tracePt t="40453" x="5670550" y="3911600"/>
          <p14:tracePt t="40470" x="5715000" y="3929063"/>
          <p14:tracePt t="40486" x="5759450" y="3929063"/>
          <p14:tracePt t="40503" x="5795963" y="3929063"/>
          <p14:tracePt t="40520" x="5857875" y="3919538"/>
          <p14:tracePt t="40537" x="5929313" y="3867150"/>
          <p14:tracePt t="40554" x="5991225" y="3822700"/>
          <p14:tracePt t="40570" x="6089650" y="3741738"/>
          <p14:tracePt t="40587" x="6153150" y="3687763"/>
          <p14:tracePt t="40603" x="6232525" y="3598863"/>
          <p14:tracePt t="40620" x="6286500" y="3509963"/>
          <p14:tracePt t="40637" x="6330950" y="3446463"/>
          <p14:tracePt t="40653" x="6375400" y="3348038"/>
          <p14:tracePt t="40670" x="6394450" y="3286125"/>
          <p14:tracePt t="40687" x="6411913" y="3197225"/>
          <p14:tracePt t="40704" x="6411913" y="3133725"/>
          <p14:tracePt t="40720" x="6411913" y="3089275"/>
          <p14:tracePt t="40737" x="6402388" y="3044825"/>
          <p14:tracePt t="40754" x="6367463" y="3000375"/>
          <p14:tracePt t="40771" x="6330950" y="2946400"/>
          <p14:tracePt t="40787" x="6303963" y="2928938"/>
          <p14:tracePt t="40804" x="6276975" y="2911475"/>
          <p14:tracePt t="40821" x="6251575" y="2901950"/>
          <p14:tracePt t="40837" x="6232525" y="2901950"/>
          <p14:tracePt t="40854" x="6205538" y="2901950"/>
          <p14:tracePt t="40871" x="6180138" y="2901950"/>
          <p14:tracePt t="40887" x="6161088" y="2901950"/>
          <p14:tracePt t="40904" x="6153150" y="2901950"/>
          <p14:tracePt t="40921" x="6134100" y="2911475"/>
          <p14:tracePt t="40938" x="6116638" y="2919413"/>
          <p14:tracePt t="40954" x="6108700" y="2919413"/>
          <p14:tracePt t="40971" x="6099175" y="2919413"/>
          <p14:tracePt t="40995" x="6089650" y="2919413"/>
          <p14:tracePt t="41014" x="6089650" y="2928938"/>
          <p14:tracePt t="41039" x="6081713" y="2928938"/>
          <p14:tracePt t="41061" x="6072188" y="2928938"/>
          <p14:tracePt t="41065" x="6072188" y="2938463"/>
          <p14:tracePt t="41073" x="6062663" y="2938463"/>
          <p14:tracePt t="41088" x="6054725" y="2938463"/>
          <p14:tracePt t="41105" x="6045200" y="2946400"/>
          <p14:tracePt t="41121" x="6037263" y="2955925"/>
          <p14:tracePt t="41138" x="6018213" y="2955925"/>
          <p14:tracePt t="41155" x="6010275" y="2965450"/>
          <p14:tracePt t="41171" x="5991225" y="2965450"/>
          <p14:tracePt t="41188" x="5991225" y="2973388"/>
          <p14:tracePt t="41205" x="5973763" y="2982913"/>
          <p14:tracePt t="41221" x="5965825" y="2982913"/>
          <p14:tracePt t="41238" x="5956300" y="2990850"/>
          <p14:tracePt t="41259" x="5946775" y="2990850"/>
          <p14:tracePt t="41281" x="5938838" y="2990850"/>
          <p14:tracePt t="41300" x="5938838" y="3000375"/>
          <p14:tracePt t="41308" x="5929313" y="3000375"/>
          <p14:tracePt t="41325" x="5919788" y="3000375"/>
          <p14:tracePt t="41338" x="5911850" y="3000375"/>
          <p14:tracePt t="41355" x="5911850" y="3009900"/>
          <p14:tracePt t="41372" x="5894388" y="3027363"/>
          <p14:tracePt t="41389" x="5884863" y="3036888"/>
          <p14:tracePt t="41405" x="5875338" y="3044825"/>
          <p14:tracePt t="41422" x="5857875" y="3062288"/>
          <p14:tracePt t="41439" x="5840413" y="3071813"/>
          <p14:tracePt t="41441" x="5840413" y="3089275"/>
          <p14:tracePt t="41455" x="5822950" y="3108325"/>
          <p14:tracePt t="41472" x="5803900" y="3133725"/>
          <p14:tracePt t="41489" x="5795963" y="3160713"/>
          <p14:tracePt t="41505" x="5786438" y="3187700"/>
          <p14:tracePt t="41522" x="5786438" y="3205163"/>
          <p14:tracePt t="41539" x="5776913" y="3232150"/>
          <p14:tracePt t="41555" x="5776913" y="3251200"/>
          <p14:tracePt t="41572" x="5776913" y="3286125"/>
          <p14:tracePt t="41589" x="5776913" y="3313113"/>
          <p14:tracePt t="41606" x="5776913" y="3340100"/>
          <p14:tracePt t="41622" x="5776913" y="3367088"/>
          <p14:tracePt t="41639" x="5776913" y="3375025"/>
          <p14:tracePt t="41656" x="5803900" y="3394075"/>
          <p14:tracePt t="41673" x="5830888" y="3411538"/>
          <p14:tracePt t="41689" x="5884863" y="3429000"/>
          <p14:tracePt t="41706" x="5919788" y="3446463"/>
          <p14:tracePt t="41723" x="5983288" y="3455988"/>
          <p14:tracePt t="41739" x="6037263" y="3455988"/>
          <p14:tracePt t="41756" x="6081713" y="3455988"/>
          <p14:tracePt t="41773" x="6153150" y="3429000"/>
          <p14:tracePt t="41790" x="6197600" y="3402013"/>
          <p14:tracePt t="41806" x="6242050" y="3357563"/>
          <p14:tracePt t="41823" x="6269038" y="3330575"/>
          <p14:tracePt t="41840" x="6286500" y="3286125"/>
          <p14:tracePt t="41856" x="6286500" y="3251200"/>
          <p14:tracePt t="41873" x="6286500" y="3224213"/>
          <p14:tracePt t="41890" x="6242050" y="3205163"/>
          <p14:tracePt t="41907" x="6180138" y="3197225"/>
          <p14:tracePt t="41923" x="6116638" y="3197225"/>
          <p14:tracePt t="41940" x="6027738" y="3224213"/>
          <p14:tracePt t="41941" x="5983288" y="3241675"/>
          <p14:tracePt t="41957" x="5911850" y="3286125"/>
          <p14:tracePt t="41973" x="5786438" y="3357563"/>
          <p14:tracePt t="41990" x="5724525" y="3402013"/>
          <p14:tracePt t="42007" x="5643563" y="3482975"/>
          <p14:tracePt t="42023" x="5589588" y="3527425"/>
          <p14:tracePt t="42040" x="5518150" y="3608388"/>
          <p14:tracePt t="42057" x="5473700" y="3670300"/>
          <p14:tracePt t="42074" x="5411788" y="3768725"/>
          <p14:tracePt t="42090" x="5357813" y="3884613"/>
          <p14:tracePt t="42107" x="5322888" y="3956050"/>
          <p14:tracePt t="42124" x="5286375" y="4037013"/>
          <p14:tracePt t="42140" x="5251450" y="4133850"/>
          <p14:tracePt t="42157" x="5241925" y="4179888"/>
          <p14:tracePt t="42174" x="5224463" y="4232275"/>
          <p14:tracePt t="42190" x="5224463" y="4259263"/>
          <p14:tracePt t="42207" x="5224463" y="4276725"/>
          <p14:tracePt t="42224" x="5224463" y="4286250"/>
          <p14:tracePt t="42241" x="5241925" y="4295775"/>
          <p14:tracePt t="42257" x="5295900" y="4322763"/>
          <p14:tracePt t="42274" x="5330825" y="4322763"/>
          <p14:tracePt t="42291" x="5394325" y="4340225"/>
          <p14:tracePt t="42308" x="5419725" y="4340225"/>
          <p14:tracePt t="42324" x="5465763" y="4340225"/>
          <p14:tracePt t="42341" x="5473700" y="4340225"/>
          <p14:tracePt t="42555" x="5473700" y="4348163"/>
          <p14:tracePt t="42562" x="5465763" y="4348163"/>
          <p14:tracePt t="42575" x="5446713" y="4357688"/>
          <p14:tracePt t="42591" x="5394325" y="4384675"/>
          <p14:tracePt t="42608" x="5241925" y="4446588"/>
          <p14:tracePt t="42625" x="5126038" y="4500563"/>
          <p14:tracePt t="42642" x="4946650" y="4581525"/>
          <p14:tracePt t="42658" x="4786313" y="4670425"/>
          <p14:tracePt t="42675" x="4714875" y="4724400"/>
          <p14:tracePt t="42692" x="4652963" y="4768850"/>
          <p14:tracePt t="42708" x="4616450" y="4795838"/>
          <p14:tracePt t="42725" x="4572000" y="4822825"/>
          <p14:tracePt t="42742" x="4545013" y="4848225"/>
          <p14:tracePt t="42758" x="4510088" y="4875213"/>
          <p14:tracePt t="42775" x="4473575" y="4902200"/>
          <p14:tracePt t="42792" x="4456113" y="4911725"/>
          <p14:tracePt t="42809" x="4446588" y="4929188"/>
          <p14:tracePt t="42825" x="4438650" y="4938713"/>
          <p14:tracePt t="42842" x="4419600" y="4956175"/>
          <p14:tracePt t="42859" x="4419600" y="4973638"/>
          <p14:tracePt t="42875" x="4402138" y="4983163"/>
          <p14:tracePt t="42892" x="4384675" y="4991100"/>
          <p14:tracePt t="42909" x="4375150" y="5010150"/>
          <p14:tracePt t="42925" x="4340225" y="5037138"/>
          <p14:tracePt t="42942" x="4303713" y="5062538"/>
          <p14:tracePt t="42959" x="4241800" y="5116513"/>
          <p14:tracePt t="42976" x="4205288" y="5153025"/>
          <p14:tracePt t="42992" x="4170363" y="5187950"/>
          <p14:tracePt t="43009" x="4143375" y="5205413"/>
          <p14:tracePt t="43026" x="4133850" y="5205413"/>
          <p14:tracePt t="43043" x="4125913" y="5224463"/>
          <p14:tracePt t="43059" x="4116388" y="5232400"/>
          <p14:tracePt t="43076" x="4108450" y="5232400"/>
          <p14:tracePt t="43093" x="4108450" y="5241925"/>
          <p14:tracePt t="43126" x="4108450" y="5259388"/>
          <p14:tracePt t="43143" x="4108450" y="5268913"/>
          <p14:tracePt t="43159" x="4116388" y="5276850"/>
          <p14:tracePt t="43176" x="4116388" y="5286375"/>
          <p14:tracePt t="43193" x="4133850" y="5303838"/>
          <p14:tracePt t="43210" x="4133850" y="5313363"/>
          <p14:tracePt t="43226" x="4152900" y="5330825"/>
          <p14:tracePt t="43243" x="4160838" y="5340350"/>
          <p14:tracePt t="43260" x="4170363" y="5348288"/>
          <p14:tracePt t="43276" x="4187825" y="5348288"/>
          <p14:tracePt t="43293" x="4197350" y="5357813"/>
          <p14:tracePt t="43310" x="4205288" y="5367338"/>
          <p14:tracePt t="43326" x="4224338" y="5375275"/>
          <p14:tracePt t="43343" x="4251325" y="5384800"/>
          <p14:tracePt t="43360" x="4268788" y="5402263"/>
          <p14:tracePt t="43377" x="4295775" y="5402263"/>
          <p14:tracePt t="43393" x="4313238" y="5419725"/>
          <p14:tracePt t="43410" x="4348163" y="5446713"/>
          <p14:tracePt t="43427" x="4375150" y="5446713"/>
          <p14:tracePt t="43443" x="4429125" y="5473700"/>
          <p14:tracePt t="43460" x="4473575" y="5473700"/>
          <p14:tracePt t="43477" x="4537075" y="5483225"/>
          <p14:tracePt t="43494" x="4581525" y="5483225"/>
          <p14:tracePt t="43510" x="4652963" y="5483225"/>
          <p14:tracePt t="43527" x="4714875" y="5483225"/>
          <p14:tracePt t="43544" x="4759325" y="5483225"/>
          <p14:tracePt t="43560" x="4813300" y="5473700"/>
          <p14:tracePt t="43577" x="4848225" y="5446713"/>
          <p14:tracePt t="43594" x="4894263" y="5384800"/>
          <p14:tracePt t="43610" x="4929188" y="5313363"/>
          <p14:tracePt t="43627" x="4946650" y="5205413"/>
          <p14:tracePt t="43644" x="4956175" y="5108575"/>
          <p14:tracePt t="43661" x="4956175" y="5045075"/>
          <p14:tracePt t="43677" x="4956175" y="4973638"/>
          <p14:tracePt t="43694" x="4929188" y="4929188"/>
          <p14:tracePt t="43711" x="4902200" y="4875213"/>
          <p14:tracePt t="43727" x="4875213" y="4840288"/>
          <p14:tracePt t="43744" x="4840288" y="4803775"/>
          <p14:tracePt t="43761" x="4822825" y="4776788"/>
          <p14:tracePt t="43777" x="4803775" y="4776788"/>
          <p14:tracePt t="43794" x="4795838" y="4776788"/>
          <p14:tracePt t="43845" x="4786313" y="4776788"/>
          <p14:tracePt t="43898" x="4786313" y="4786313"/>
          <p14:tracePt t="43937" x="4786313" y="4795838"/>
          <p14:tracePt t="43943" x="4795838" y="4795838"/>
          <p14:tracePt t="43950" x="4803775" y="4795838"/>
          <p14:tracePt t="43961" x="4840288" y="4803775"/>
          <p14:tracePt t="43978" x="4911725" y="4795838"/>
          <p14:tracePt t="43995" x="5180013" y="4732338"/>
          <p14:tracePt t="44012" x="5491163" y="4652963"/>
          <p14:tracePt t="44028" x="6054725" y="4500563"/>
          <p14:tracePt t="44045" x="6446838" y="4384675"/>
          <p14:tracePt t="44061" x="6956425" y="4179888"/>
          <p14:tracePt t="44078" x="7205663" y="4044950"/>
          <p14:tracePt t="44095" x="7537450" y="3840163"/>
          <p14:tracePt t="44112" x="7732713" y="3633788"/>
          <p14:tracePt t="44128" x="7804150" y="3544888"/>
          <p14:tracePt t="44145" x="7875588" y="3438525"/>
          <p14:tracePt t="44162" x="7885113" y="3384550"/>
          <p14:tracePt t="44178" x="7885113" y="3313113"/>
          <p14:tracePt t="44195" x="7848600" y="3259138"/>
          <p14:tracePt t="44212" x="7724775" y="3160713"/>
          <p14:tracePt t="44229" x="7527925" y="3071813"/>
          <p14:tracePt t="44245" x="7348538" y="3000375"/>
          <p14:tracePt t="44262" x="6983413" y="2901950"/>
          <p14:tracePt t="44279" x="6705600" y="2847975"/>
          <p14:tracePt t="44295" x="6313488" y="2830513"/>
          <p14:tracePt t="44312" x="6099175" y="2830513"/>
          <p14:tracePt t="44329" x="5803900" y="2894013"/>
          <p14:tracePt t="44345" x="5599113" y="2965450"/>
          <p14:tracePt t="44363" x="5465763" y="3017838"/>
          <p14:tracePt t="44364" x="5411788" y="3054350"/>
          <p14:tracePt t="44379" x="5286375" y="3125788"/>
          <p14:tracePt t="44396" x="5116513" y="3251200"/>
          <p14:tracePt t="44412" x="5037138" y="3330575"/>
          <p14:tracePt t="44429" x="4938713" y="3455988"/>
          <p14:tracePt t="44446" x="4894263" y="3544888"/>
          <p14:tracePt t="44462" x="4848225" y="3652838"/>
          <p14:tracePt t="44480" x="4830763" y="3705225"/>
          <p14:tracePt t="44496" x="4822825" y="3813175"/>
          <p14:tracePt t="44513" x="4822825" y="3894138"/>
          <p14:tracePt t="44529" x="4822825" y="3946525"/>
          <p14:tracePt t="44546" x="4840288" y="4037013"/>
          <p14:tracePt t="44563" x="4867275" y="4098925"/>
          <p14:tracePt t="44579" x="4894263" y="4187825"/>
          <p14:tracePt t="44596" x="4911725" y="4241800"/>
          <p14:tracePt t="44613" x="4946650" y="4295775"/>
          <p14:tracePt t="44630" x="4983163" y="4330700"/>
          <p14:tracePt t="44646" x="5010150" y="4357688"/>
          <p14:tracePt t="44663" x="5062538" y="4394200"/>
          <p14:tracePt t="44680" x="5133975" y="4419600"/>
          <p14:tracePt t="44696" x="5187950" y="4438650"/>
          <p14:tracePt t="44713" x="5303838" y="4456113"/>
          <p14:tracePt t="44730" x="5438775" y="4456113"/>
          <p14:tracePt t="44746" x="5670550" y="4456113"/>
          <p14:tracePt t="44763" x="5867400" y="4419600"/>
          <p14:tracePt t="44780" x="6197600" y="4313238"/>
          <p14:tracePt t="44797" x="6518275" y="4179888"/>
          <p14:tracePt t="44813" x="6680200" y="4081463"/>
          <p14:tracePt t="44830" x="6919913" y="3911600"/>
          <p14:tracePt t="44847" x="7081838" y="3776663"/>
          <p14:tracePt t="44863" x="7277100" y="3554413"/>
          <p14:tracePt t="44880" x="7394575" y="3394075"/>
          <p14:tracePt t="44897" x="7510463" y="3197225"/>
          <p14:tracePt t="44914" x="7581900" y="3027363"/>
          <p14:tracePt t="44930" x="7599363" y="2938463"/>
          <p14:tracePt t="44947" x="7599363" y="2857500"/>
          <p14:tracePt t="44963" x="7599363" y="2813050"/>
          <p14:tracePt t="44980" x="7572375" y="2768600"/>
          <p14:tracePt t="44997" x="7554913" y="2751138"/>
          <p14:tracePt t="45014" x="7483475" y="2724150"/>
          <p14:tracePt t="45030" x="7446963" y="2714625"/>
          <p14:tracePt t="58108" x="7439025" y="2714625"/>
          <p14:tracePt t="58121" x="7429500" y="2714625"/>
          <p14:tracePt t="58128" x="7419975" y="2732088"/>
          <p14:tracePt t="58144" x="7331075" y="2768600"/>
          <p14:tracePt t="58161" x="7108825" y="2857500"/>
          <p14:tracePt t="58178" x="6724650" y="2938463"/>
          <p14:tracePt t="58195" x="6456363" y="2982913"/>
          <p14:tracePt t="58212" x="6153150" y="3027363"/>
          <p14:tracePt t="58228" x="5991225" y="3054350"/>
          <p14:tracePt t="58245" x="5822950" y="3089275"/>
          <p14:tracePt t="58261" x="5724525" y="3125788"/>
          <p14:tracePt t="58278" x="5626100" y="3170238"/>
          <p14:tracePt t="58295" x="5562600" y="3214688"/>
          <p14:tracePt t="58311" x="5537200" y="3241675"/>
          <p14:tracePt t="58328" x="5510213" y="3268663"/>
          <p14:tracePt t="58345" x="5500688" y="3276600"/>
          <p14:tracePt t="58361" x="5491163" y="3286125"/>
          <p14:tracePt t="58378" x="5491163" y="3303588"/>
          <p14:tracePt t="58395" x="5491163" y="3313113"/>
          <p14:tracePt t="58412" x="5491163" y="3322638"/>
          <p14:tracePt t="58611" x="5483225" y="3322638"/>
          <p14:tracePt t="58617" x="5473700" y="3322638"/>
          <p14:tracePt t="58629" x="5465763" y="3330575"/>
          <p14:tracePt t="58646" x="5394325" y="3375025"/>
          <p14:tracePt t="58662" x="5259388" y="3465513"/>
          <p14:tracePt t="58679" x="5000625" y="3652838"/>
          <p14:tracePt t="58696" x="4768850" y="3884613"/>
          <p14:tracePt t="58712" x="4670425" y="3983038"/>
          <p14:tracePt t="58729" x="4608513" y="4071938"/>
          <p14:tracePt t="58746" x="4581525" y="4116388"/>
          <p14:tracePt t="58763" x="4572000" y="4170363"/>
          <p14:tracePt t="58779" x="4572000" y="4205288"/>
          <p14:tracePt t="58796" x="4625975" y="4276725"/>
          <p14:tracePt t="58813" x="4751388" y="4375150"/>
          <p14:tracePt t="58829" x="4875213" y="4429125"/>
          <p14:tracePt t="58846" x="5133975" y="4483100"/>
          <p14:tracePt t="58863" x="5367338" y="4491038"/>
          <p14:tracePt t="58879" x="5680075" y="4491038"/>
          <p14:tracePt t="58896" x="5857875" y="4465638"/>
          <p14:tracePt t="58913" x="6081713" y="4394200"/>
          <p14:tracePt t="58930" x="6224588" y="4295775"/>
          <p14:tracePt t="58946" x="6276975" y="4224338"/>
          <p14:tracePt t="58963" x="6340475" y="4133850"/>
          <p14:tracePt t="58980" x="6367463" y="4037013"/>
          <p14:tracePt t="58996" x="6375400" y="3919538"/>
          <p14:tracePt t="59013" x="6375400" y="3822700"/>
          <p14:tracePt t="59030" x="6367463" y="3714750"/>
          <p14:tracePt t="59047" x="6348413" y="3643313"/>
          <p14:tracePt t="59063" x="6340475" y="3616325"/>
          <p14:tracePt t="59080" x="6313488" y="3598863"/>
          <p14:tracePt t="59097" x="6296025" y="3589338"/>
          <p14:tracePt t="59113" x="6276975" y="3589338"/>
          <p14:tracePt t="59130" x="6269038" y="3589338"/>
          <p14:tracePt t="59147" x="6259513" y="3598863"/>
          <p14:tracePt t="59163" x="6251575" y="3608388"/>
          <p14:tracePt t="59180" x="6242050" y="3616325"/>
          <p14:tracePt t="59197" x="6242050" y="3633788"/>
          <p14:tracePt t="59214" x="6242050" y="3643313"/>
          <p14:tracePt t="59247" x="6242050" y="3652838"/>
          <p14:tracePt t="59271" x="6251575" y="3652838"/>
          <p14:tracePt t="59285" x="6251575" y="3643313"/>
          <p14:tracePt t="59297" x="6259513" y="3625850"/>
          <p14:tracePt t="59314" x="6259513" y="3571875"/>
          <p14:tracePt t="59331" x="6259513" y="3527425"/>
          <p14:tracePt t="59347" x="6215063" y="3438525"/>
          <p14:tracePt t="59364" x="6143625" y="3357563"/>
          <p14:tracePt t="59381" x="6045200" y="3295650"/>
          <p14:tracePt t="59398" x="5991225" y="3259138"/>
          <p14:tracePt t="59414" x="5946775" y="3251200"/>
          <p14:tracePt t="59431" x="5857875" y="3232150"/>
          <p14:tracePt t="59432" x="5822950" y="3232150"/>
          <p14:tracePt t="59447" x="5776913" y="3232150"/>
          <p14:tracePt t="59464" x="5724525" y="3232150"/>
          <p14:tracePt t="59481" x="5661025" y="3241675"/>
          <p14:tracePt t="59497" x="5616575" y="3259138"/>
          <p14:tracePt t="59514" x="5608638" y="3268663"/>
          <p14:tracePt t="59531" x="5589588" y="3286125"/>
          <p14:tracePt t="59548" x="5572125" y="3340100"/>
          <p14:tracePt t="59564" x="5537200" y="3465513"/>
          <p14:tracePt t="59581" x="5527675" y="3589338"/>
          <p14:tracePt t="59598" x="5527675" y="3795713"/>
          <p14:tracePt t="59614" x="5545138" y="3973513"/>
          <p14:tracePt t="59631" x="5589588" y="4071938"/>
          <p14:tracePt t="59648" x="5643563" y="4160838"/>
          <p14:tracePt t="59665" x="5732463" y="4214813"/>
          <p14:tracePt t="59681" x="5911850" y="4232275"/>
          <p14:tracePt t="59698" x="6081713" y="4224338"/>
          <p14:tracePt t="59715" x="6286500" y="4160838"/>
          <p14:tracePt t="59731" x="6357938" y="4116388"/>
          <p14:tracePt t="59777" x="6340475" y="4116388"/>
          <p14:tracePt t="59783" x="6296025" y="4133850"/>
          <p14:tracePt t="59798" x="6143625" y="4205288"/>
          <p14:tracePt t="59815" x="5902325" y="4357688"/>
          <p14:tracePt t="59832" x="5419725" y="4660900"/>
          <p14:tracePt t="59848" x="4911725" y="5000625"/>
          <p14:tracePt t="59865" x="4643438" y="5187950"/>
          <p14:tracePt t="59882" x="4473575" y="5330825"/>
          <p14:tracePt t="59899" x="4340225" y="5465763"/>
          <p14:tracePt t="59915" x="4268788" y="5545138"/>
          <p14:tracePt t="59932" x="4224338" y="5616575"/>
          <p14:tracePt t="59949" x="4197350" y="5661025"/>
          <p14:tracePt t="59965" x="4160838" y="5741988"/>
          <p14:tracePt t="59982" x="4133850" y="5813425"/>
          <p14:tracePt t="59999" x="4108450" y="5902325"/>
          <p14:tracePt t="60016" x="4081463" y="5991225"/>
          <p14:tracePt t="60032" x="4071938" y="6037263"/>
          <p14:tracePt t="60049" x="4062413" y="6089650"/>
          <p14:tracePt t="60065" x="4062413" y="6116638"/>
          <p14:tracePt t="60082" x="4062413" y="6134100"/>
          <p14:tracePt t="60099" x="4062413" y="6153150"/>
          <p14:tracePt t="60116" x="4098925" y="6170613"/>
          <p14:tracePt t="60132" x="4197350" y="6170613"/>
          <p14:tracePt t="60149" x="4340225" y="6126163"/>
          <p14:tracePt t="60166" x="4724400" y="5911850"/>
          <p14:tracePt t="60183" x="5045075" y="5680075"/>
          <p14:tracePt t="60199" x="5491163" y="5286375"/>
          <p14:tracePt t="60216" x="5732463" y="5000625"/>
          <p14:tracePt t="60233" x="5983288" y="4572000"/>
          <p14:tracePt t="60249" x="6081713" y="4205288"/>
          <p14:tracePt t="60266" x="6089650" y="4027488"/>
          <p14:tracePt t="60283" x="6000750" y="3751263"/>
          <p14:tracePt t="60299" x="5884863" y="3598863"/>
          <p14:tracePt t="60316" x="5626100" y="3419475"/>
          <p14:tracePt t="60333" x="5411788" y="3340100"/>
          <p14:tracePt t="60349" x="5126038" y="3303588"/>
          <p14:tracePt t="60366" x="4848225" y="3313113"/>
          <p14:tracePt t="60383" x="4705350" y="3348038"/>
          <p14:tracePt t="60400" x="4545013" y="3419475"/>
          <p14:tracePt t="60417" x="4473575" y="3455988"/>
          <p14:tracePt t="60433" x="4419600" y="3490913"/>
          <p14:tracePt t="60435" x="4411663" y="3517900"/>
          <p14:tracePt t="60450" x="4384675" y="3544888"/>
          <p14:tracePt t="60466" x="4367213" y="3571875"/>
          <p14:tracePt t="60483" x="4367213" y="3589338"/>
          <p14:tracePt t="60500" x="4357688" y="3598863"/>
          <p14:tracePt t="60517" x="4357688" y="3608388"/>
          <p14:tracePt t="60550" x="4357688" y="3616325"/>
          <p14:tracePt t="79197" x="4357688" y="3625850"/>
          <p14:tracePt t="79209" x="4367213" y="3625850"/>
          <p14:tracePt t="79214" x="4375150" y="3625850"/>
          <p14:tracePt t="79227" x="4384675" y="3633788"/>
          <p14:tracePt t="79244" x="4446588" y="3643313"/>
          <p14:tracePt t="79260" x="4491038" y="3643313"/>
          <p14:tracePt t="79277" x="4572000" y="3652838"/>
          <p14:tracePt t="79294" x="4687888" y="3652838"/>
          <p14:tracePt t="79311" x="4768850" y="3652838"/>
          <p14:tracePt t="79327" x="4938713" y="3643313"/>
          <p14:tracePt t="79344" x="5027613" y="3633788"/>
          <p14:tracePt t="79360" x="5187950" y="3616325"/>
          <p14:tracePt t="79378" x="5330825" y="3581400"/>
          <p14:tracePt t="79394" x="5411788" y="3554413"/>
          <p14:tracePt t="79411" x="5554663" y="3527425"/>
          <p14:tracePt t="79427" x="5643563" y="3500438"/>
          <p14:tracePt t="79429" x="5680075" y="3490913"/>
          <p14:tracePt t="79444" x="5732463" y="3473450"/>
          <p14:tracePt t="79461" x="5803900" y="3465513"/>
          <p14:tracePt t="79477" x="5884863" y="3446463"/>
          <p14:tracePt t="79494" x="5956300" y="3438525"/>
          <p14:tracePt t="79511" x="6000750" y="3438525"/>
          <p14:tracePt t="79528" x="6062663" y="3438525"/>
          <p14:tracePt t="79544" x="6116638" y="3438525"/>
          <p14:tracePt t="79561" x="6188075" y="3438525"/>
          <p14:tracePt t="79578" x="6251575" y="3429000"/>
          <p14:tracePt t="79594" x="6286500" y="3419475"/>
          <p14:tracePt t="79611" x="6323013" y="3419475"/>
          <p14:tracePt t="79628" x="6357938" y="3411538"/>
          <p14:tracePt t="79644" x="6384925" y="3394075"/>
          <p14:tracePt t="79661" x="6394450" y="3384550"/>
          <p14:tracePt t="79678" x="6402388" y="3375025"/>
          <p14:tracePt t="79695" x="6411913" y="3340100"/>
          <p14:tracePt t="79712" x="6402388" y="3295650"/>
          <p14:tracePt t="79728" x="6348413" y="3214688"/>
          <p14:tracePt t="79745" x="6269038" y="3143250"/>
          <p14:tracePt t="79762" x="6126163" y="3017838"/>
          <p14:tracePt t="79778" x="6010275" y="2938463"/>
          <p14:tracePt t="79795" x="5803900" y="2803525"/>
          <p14:tracePt t="79812" x="5608638" y="2714625"/>
          <p14:tracePt t="79829" x="5500688" y="2679700"/>
          <p14:tracePt t="79845" x="5313363" y="2643188"/>
          <p14:tracePt t="79862" x="5187950" y="2633663"/>
          <p14:tracePt t="79878" x="5010150" y="2633663"/>
          <p14:tracePt t="79895" x="4884738" y="2643188"/>
          <p14:tracePt t="79912" x="4724400" y="2679700"/>
          <p14:tracePt t="79929" x="4589463" y="2714625"/>
          <p14:tracePt t="79945" x="4510088" y="2759075"/>
          <p14:tracePt t="79962" x="4419600" y="2813050"/>
          <p14:tracePt t="79979" x="4340225" y="2874963"/>
          <p14:tracePt t="79995" x="4303713" y="2911475"/>
          <p14:tracePt t="80012" x="4259263" y="2973388"/>
          <p14:tracePt t="80029" x="4232275" y="3009900"/>
          <p14:tracePt t="80045" x="4197350" y="3081338"/>
          <p14:tracePt t="80062" x="4170363" y="3152775"/>
          <p14:tracePt t="80079" x="4133850" y="3232150"/>
          <p14:tracePt t="80096" x="4098925" y="3340100"/>
          <p14:tracePt t="80112" x="4081463" y="3402013"/>
          <p14:tracePt t="80129" x="4054475" y="3490913"/>
          <p14:tracePt t="80146" x="4044950" y="3554413"/>
          <p14:tracePt t="80162" x="4044950" y="3652838"/>
          <p14:tracePt t="80179" x="4037013" y="3714750"/>
          <p14:tracePt t="80196" x="4037013" y="3795713"/>
          <p14:tracePt t="80213" x="4037013" y="3884613"/>
          <p14:tracePt t="80229" x="4044950" y="3938588"/>
          <p14:tracePt t="80246" x="4081463" y="4017963"/>
          <p14:tracePt t="80263" x="4108450" y="4062413"/>
          <p14:tracePt t="80279" x="4152900" y="4116388"/>
          <p14:tracePt t="80296" x="4187825" y="4152900"/>
          <p14:tracePt t="80313" x="4241800" y="4187825"/>
          <p14:tracePt t="80330" x="4303713" y="4232275"/>
          <p14:tracePt t="80346" x="4348163" y="4251325"/>
          <p14:tracePt t="80363" x="4419600" y="4268788"/>
          <p14:tracePt t="80380" x="4465638" y="4276725"/>
          <p14:tracePt t="80396" x="4527550" y="4286250"/>
          <p14:tracePt t="80413" x="4572000" y="4286250"/>
          <p14:tracePt t="80430" x="4652963" y="4286250"/>
          <p14:tracePt t="80432" x="4679950" y="4286250"/>
          <p14:tracePt t="80446" x="4741863" y="4286250"/>
          <p14:tracePt t="80463" x="4813300" y="4276725"/>
          <p14:tracePt t="80480" x="4965700" y="4232275"/>
          <p14:tracePt t="80497" x="5081588" y="4197350"/>
          <p14:tracePt t="80513" x="5259388" y="4133850"/>
          <p14:tracePt t="80530" x="5384800" y="4081463"/>
          <p14:tracePt t="80547" x="5581650" y="3983038"/>
          <p14:tracePt t="80563" x="5786438" y="3848100"/>
          <p14:tracePt t="80580" x="5929313" y="3741738"/>
          <p14:tracePt t="80597" x="6108700" y="3589338"/>
          <p14:tracePt t="80613" x="6197600" y="3490913"/>
          <p14:tracePt t="80630" x="6286500" y="3357563"/>
          <p14:tracePt t="80647" x="6367463" y="3232150"/>
          <p14:tracePt t="80664" x="6394450" y="3152775"/>
          <p14:tracePt t="80680" x="6438900" y="3009900"/>
          <p14:tracePt t="80697" x="6446838" y="2911475"/>
          <p14:tracePt t="80714" x="6446838" y="2830513"/>
          <p14:tracePt t="80731" x="6394450" y="2643188"/>
          <p14:tracePt t="80747" x="6357938" y="2589213"/>
          <p14:tracePt t="80764" x="6276975" y="2490788"/>
          <p14:tracePt t="80781" x="6188075" y="2438400"/>
          <p14:tracePt t="80797" x="6134100" y="2411413"/>
          <p14:tracePt t="80814" x="6072188" y="2384425"/>
          <p14:tracePt t="80831" x="5983288" y="2374900"/>
          <p14:tracePt t="80847" x="5884863" y="2374900"/>
          <p14:tracePt t="80864" x="5795963" y="2384425"/>
          <p14:tracePt t="80881" x="5661025" y="2401888"/>
          <p14:tracePt t="80897" x="5527675" y="2446338"/>
          <p14:tracePt t="80914" x="5438775" y="2490788"/>
          <p14:tracePt t="80931" x="5357813" y="2517775"/>
          <p14:tracePt t="80932" x="5313363" y="2536825"/>
          <p14:tracePt t="80948" x="5241925" y="2581275"/>
          <p14:tracePt t="80964" x="5133975" y="2660650"/>
          <p14:tracePt t="80981" x="5072063" y="2714625"/>
          <p14:tracePt t="80998" x="4973638" y="2813050"/>
          <p14:tracePt t="81014" x="4875213" y="2919413"/>
          <p14:tracePt t="81031" x="4822825" y="2990850"/>
          <p14:tracePt t="81049" x="4732338" y="3116263"/>
          <p14:tracePt t="81064" x="4697413" y="3187700"/>
          <p14:tracePt t="81081" x="4633913" y="3313113"/>
          <p14:tracePt t="81098" x="4608513" y="3402013"/>
          <p14:tracePt t="81115" x="4562475" y="3544888"/>
          <p14:tracePt t="81131" x="4527550" y="3687763"/>
          <p14:tracePt t="81148" x="4518025" y="3776663"/>
          <p14:tracePt t="81165" x="4518025" y="3911600"/>
          <p14:tracePt t="81181" x="4518025" y="3973513"/>
          <p14:tracePt t="81198" x="4545013" y="4071938"/>
          <p14:tracePt t="81215" x="4562475" y="4116388"/>
          <p14:tracePt t="81232" x="4608513" y="4179888"/>
          <p14:tracePt t="81248" x="4660900" y="4224338"/>
          <p14:tracePt t="81265" x="4732338" y="4259263"/>
          <p14:tracePt t="81282" x="4867275" y="4303713"/>
          <p14:tracePt t="81298" x="4983163" y="4330700"/>
          <p14:tracePt t="81315" x="5214938" y="4340225"/>
          <p14:tracePt t="81332" x="5402263" y="4340225"/>
          <p14:tracePt t="81348" x="5822950" y="4268788"/>
          <p14:tracePt t="81365" x="6323013" y="4133850"/>
          <p14:tracePt t="81382" x="6697663" y="4010025"/>
          <p14:tracePt t="81399" x="7304088" y="3705225"/>
          <p14:tracePt t="81416" x="7840663" y="3330575"/>
          <p14:tracePt t="81432" x="8153400" y="3071813"/>
          <p14:tracePt t="81449" x="8456613" y="2768600"/>
          <p14:tracePt t="81465" x="8742363" y="2428875"/>
          <p14:tracePt t="81483" x="8912225" y="2125663"/>
          <p14:tracePt t="81499" x="8983663" y="1982788"/>
          <p14:tracePt t="81516" x="8991600" y="1847850"/>
          <p14:tracePt t="81532" x="8991600" y="1768475"/>
          <p14:tracePt t="81549" x="8929688" y="1670050"/>
          <p14:tracePt t="81566" x="8831263" y="1581150"/>
          <p14:tracePt t="81582" x="8724900" y="1517650"/>
          <p14:tracePt t="81599" x="8545513" y="1446213"/>
          <p14:tracePt t="81616" x="8394700" y="1401763"/>
          <p14:tracePt t="81633" x="8153400" y="1347788"/>
          <p14:tracePt t="81649" x="7831138" y="1330325"/>
          <p14:tracePt t="81666" x="7599363" y="1322388"/>
          <p14:tracePt t="81683" x="7269163" y="1366838"/>
          <p14:tracePt t="81699" x="7054850" y="1411288"/>
          <p14:tracePt t="81716" x="6786563" y="1509713"/>
          <p14:tracePt t="81733" x="6634163" y="1589088"/>
          <p14:tracePt t="81749" x="6465888" y="1687513"/>
          <p14:tracePt t="81766" x="6323013" y="1795463"/>
          <p14:tracePt t="81783" x="6259513" y="1866900"/>
          <p14:tracePt t="81800" x="6180138" y="1965325"/>
          <p14:tracePt t="81817" x="6143625" y="2036763"/>
          <p14:tracePt t="81833" x="6099175" y="2133600"/>
          <p14:tracePt t="81850" x="6072188" y="2224088"/>
          <p14:tracePt t="81866" x="6072188" y="2312988"/>
          <p14:tracePt t="81883" x="6072188" y="2428875"/>
          <p14:tracePt t="81900" x="6072188" y="2527300"/>
          <p14:tracePt t="81916" x="6099175" y="2643188"/>
          <p14:tracePt t="81933" x="6134100" y="2732088"/>
          <p14:tracePt t="81935" x="6161088" y="2776538"/>
          <p14:tracePt t="81950" x="6197600" y="2867025"/>
          <p14:tracePt t="81967" x="6269038" y="2965450"/>
          <p14:tracePt t="81983" x="6384925" y="3071813"/>
          <p14:tracePt t="82000" x="6500813" y="3160713"/>
          <p14:tracePt t="82017" x="6581775" y="3197225"/>
          <p14:tracePt t="82033" x="6697663" y="3251200"/>
          <p14:tracePt t="82050" x="6777038" y="3268663"/>
          <p14:tracePt t="82067" x="6884988" y="3303588"/>
          <p14:tracePt t="82084" x="6965950" y="3322638"/>
          <p14:tracePt t="82100" x="7134225" y="3330575"/>
          <p14:tracePt t="82117" x="7340600" y="3330575"/>
          <p14:tracePt t="82134" x="7518400" y="3286125"/>
          <p14:tracePt t="82150" x="7823200" y="3197225"/>
          <p14:tracePt t="82167" x="8054975" y="3108325"/>
          <p14:tracePt t="82184" x="8385175" y="2928938"/>
          <p14:tracePt t="82201" x="8545513" y="2822575"/>
          <p14:tracePt t="82217" x="8732838" y="2643188"/>
          <p14:tracePt t="82234" x="8840788" y="2490788"/>
          <p14:tracePt t="82251" x="8894763" y="2374900"/>
          <p14:tracePt t="82267" x="8947150" y="2197100"/>
          <p14:tracePt t="82284" x="8974138" y="2036763"/>
          <p14:tracePt t="82301" x="8983663" y="1857375"/>
          <p14:tracePt t="82317" x="8983663" y="1741488"/>
          <p14:tracePt t="82334" x="8939213" y="1581150"/>
          <p14:tracePt t="82351" x="8858250" y="1446213"/>
          <p14:tracePt t="82368" x="8796338" y="1347788"/>
          <p14:tracePt t="82384" x="8661400" y="1204913"/>
          <p14:tracePt t="82401" x="8545513" y="1116013"/>
          <p14:tracePt t="82418" x="8331200" y="973138"/>
          <p14:tracePt t="82435" x="8081963" y="857250"/>
          <p14:tracePt t="82451" x="7912100" y="803275"/>
          <p14:tracePt t="82468" x="7653338" y="750888"/>
          <p14:tracePt t="82485" x="7500938" y="723900"/>
          <p14:tracePt t="82501" x="7269163" y="731838"/>
          <p14:tracePt t="82518" x="7116763" y="758825"/>
          <p14:tracePt t="82535" x="6884988" y="847725"/>
          <p14:tracePt t="82551" x="6732588" y="928688"/>
          <p14:tracePt t="82568" x="6518275" y="1071563"/>
          <p14:tracePt t="82585" x="6330950" y="1214438"/>
          <p14:tracePt t="82602" x="6232525" y="1330325"/>
          <p14:tracePt t="82618" x="6089650" y="1500188"/>
          <p14:tracePt t="82635" x="6027738" y="1598613"/>
          <p14:tracePt t="82651" x="5946775" y="1724025"/>
          <p14:tracePt t="82668" x="5919788" y="1795463"/>
          <p14:tracePt t="82685" x="5884863" y="1893888"/>
          <p14:tracePt t="82702" x="5884863" y="1973263"/>
          <p14:tracePt t="82719" x="5884863" y="2017713"/>
          <p14:tracePt t="82735" x="5884863" y="2098675"/>
          <p14:tracePt t="82752" x="5902325" y="2152650"/>
          <p14:tracePt t="82769" x="5929313" y="2241550"/>
          <p14:tracePt t="82785" x="5956300" y="2312988"/>
          <p14:tracePt t="82802" x="5991225" y="2374900"/>
          <p14:tracePt t="82819" x="6018213" y="2411413"/>
          <p14:tracePt t="82835" x="6054725" y="2446338"/>
          <p14:tracePt t="82852" x="6134100" y="2490788"/>
          <p14:tracePt t="82869" x="6276975" y="2536825"/>
          <p14:tracePt t="82885" x="6411913" y="2554288"/>
          <p14:tracePt t="82902" x="6742113" y="2562225"/>
          <p14:tracePt t="82919" x="7000875" y="2562225"/>
          <p14:tracePt t="82936" x="7510463" y="2562225"/>
          <p14:tracePt t="82952" x="7875588" y="2554288"/>
          <p14:tracePt t="82969" x="8439150" y="2473325"/>
          <p14:tracePt t="82986" x="8956675" y="2312988"/>
          <p14:tracePt t="83002" x="9224963" y="2170113"/>
          <p14:tracePt t="83019" x="9501188" y="1955800"/>
          <p14:tracePt t="83036" x="9634538" y="1795463"/>
          <p14:tracePt t="83053" x="9661525" y="1724025"/>
          <p14:tracePt t="83069" x="9680575" y="1633538"/>
          <p14:tracePt t="83086" x="9671050" y="1562100"/>
          <p14:tracePt t="83103" x="9599613" y="1455738"/>
          <p14:tracePt t="83119" x="9510713" y="1374775"/>
          <p14:tracePt t="83136" x="9304338" y="1231900"/>
          <p14:tracePt t="83153" x="8974138" y="1108075"/>
          <p14:tracePt t="83169" x="8688388" y="1027113"/>
          <p14:tracePt t="83186" x="8385175" y="982663"/>
          <p14:tracePt t="83203" x="7875588" y="955675"/>
          <p14:tracePt t="83220" x="7224713" y="1071563"/>
          <p14:tracePt t="83237" x="6759575" y="1214438"/>
          <p14:tracePt t="83253" x="6000750" y="1544638"/>
          <p14:tracePt t="83270" x="5197475" y="1990725"/>
          <p14:tracePt t="83286" x="4705350" y="2339975"/>
          <p14:tracePt t="83303" x="4037013" y="2928938"/>
          <p14:tracePt t="83320" x="3687763" y="3276600"/>
          <p14:tracePt t="83337" x="3348038" y="3660775"/>
          <p14:tracePt t="83354" x="3259138" y="3786188"/>
          <p14:tracePt t="83370" x="3214688" y="3848100"/>
          <p14:tracePt t="83387" x="3205163" y="3884613"/>
          <p14:tracePt t="83403" x="3205163" y="3894138"/>
          <p14:tracePt t="83420" x="3232150" y="3938588"/>
          <p14:tracePt t="83437" x="3295650" y="3956050"/>
          <p14:tracePt t="83453" x="3375025" y="3973513"/>
          <p14:tracePt t="83470" x="3438525" y="3983038"/>
          <p14:tracePt t="83487" x="3544888" y="3983038"/>
          <p14:tracePt t="83504" x="3633788" y="3983038"/>
          <p14:tracePt t="83521" x="3714750" y="3983038"/>
          <p14:tracePt t="83537" x="3813175" y="3983038"/>
          <p14:tracePt t="83554" x="3848100" y="3983038"/>
          <p14:tracePt t="83570" x="3902075" y="3983038"/>
          <p14:tracePt t="83587" x="3919538" y="3983038"/>
          <p14:tracePt t="83604" x="3929063" y="3983038"/>
          <p14:tracePt t="83621" x="3938588" y="3983038"/>
          <p14:tracePt t="83891" x="3938588" y="3990975"/>
          <p14:tracePt t="83899" x="3929063" y="3990975"/>
          <p14:tracePt t="83912" x="3911600" y="4000500"/>
          <p14:tracePt t="83921" x="3894138" y="4010025"/>
          <p14:tracePt t="83938" x="3776663" y="4081463"/>
          <p14:tracePt t="83955" x="3670300" y="4152900"/>
          <p14:tracePt t="83971" x="3482975" y="4313238"/>
          <p14:tracePt t="83988" x="3384550" y="4411663"/>
          <p14:tracePt t="84005" x="3259138" y="4562475"/>
          <p14:tracePt t="84021" x="3224213" y="4633913"/>
          <p14:tracePt t="84039" x="3179763" y="4732338"/>
          <p14:tracePt t="84055" x="3160713" y="4867275"/>
          <p14:tracePt t="84072" x="3160713" y="4938713"/>
          <p14:tracePt t="84088" x="3197225" y="5072063"/>
          <p14:tracePt t="84105" x="3232150" y="5180013"/>
          <p14:tracePt t="84122" x="3322638" y="5322888"/>
          <p14:tracePt t="84138" x="3429000" y="5438775"/>
          <p14:tracePt t="84155" x="3500438" y="5510213"/>
          <p14:tracePt t="84172" x="3633788" y="5608638"/>
          <p14:tracePt t="84189" x="3786188" y="5670550"/>
          <p14:tracePt t="84205" x="3902075" y="5705475"/>
          <p14:tracePt t="84222" x="4125913" y="5724525"/>
          <p14:tracePt t="84239" x="4357688" y="5724525"/>
          <p14:tracePt t="84255" x="4840288" y="5581650"/>
          <p14:tracePt t="84272" x="5276850" y="5367338"/>
          <p14:tracePt t="84289" x="5929313" y="4929188"/>
          <p14:tracePt t="84305" x="6465888" y="4429125"/>
          <p14:tracePt t="84322" x="6724650" y="4098925"/>
          <p14:tracePt t="84339" x="6938963" y="3660775"/>
          <p14:tracePt t="84356" x="6983413" y="3473450"/>
          <p14:tracePt t="84357" x="6983413" y="3402013"/>
          <p14:tracePt t="84373" x="6973888" y="3276600"/>
          <p14:tracePt t="84389" x="6884988" y="3143250"/>
          <p14:tracePt t="84406" x="6616700" y="2955925"/>
          <p14:tracePt t="84422" x="6072188" y="2776538"/>
          <p14:tracePt t="84439" x="5562600" y="2724150"/>
          <p14:tracePt t="84456" x="4724400" y="2697163"/>
          <p14:tracePt t="84472" x="4224338" y="2741613"/>
          <p14:tracePt t="84489" x="3589338" y="2919413"/>
          <p14:tracePt t="84507" x="3197225" y="3108325"/>
          <p14:tracePt t="84523" x="3027363" y="3251200"/>
          <p14:tracePt t="84539" x="2874963" y="3490913"/>
          <p14:tracePt t="84556" x="2803525" y="3670300"/>
          <p14:tracePt t="84573" x="2776538" y="3795713"/>
          <p14:tracePt t="84590" x="2768600" y="3965575"/>
          <p14:tracePt t="84606" x="2776538" y="4000500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69EB2188-F205-47F8-A138-9420DEE00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xmlns="" id="{DF35C170-FEF4-44C1-8263-1D8B475228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/>
                  <a:t>Doğrusal bir fonksiyonun ortalama değişim oranı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tr-TR" dirty="0"/>
                  <a:t>  sabittir ve eğime eşittir.</a:t>
                </a:r>
              </a:p>
              <a:p>
                <a:r>
                  <a:rPr lang="tr-TR" dirty="0"/>
                  <a:t>Eğri şeklindeki fonksiyonlarda  </a:t>
                </a:r>
                <a:r>
                  <a:rPr lang="tr-TR" dirty="0" err="1"/>
                  <a:t>x’in</a:t>
                </a:r>
                <a:r>
                  <a:rPr lang="tr-TR" dirty="0"/>
                  <a:t> farklı değerleri için farklı eğimler söz konusudur.</a:t>
                </a:r>
              </a:p>
            </p:txBody>
          </p:sp>
        </mc:Choice>
        <mc:Fallback xmlns="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id="{DF35C170-FEF4-44C1-8263-1D8B475228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r="-52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333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795"/>
    </mc:Choice>
    <mc:Fallback xmlns="">
      <p:transition spd="slow" advTm="4279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xmlns="" id="{6DD7AD6C-8918-4048-8C81-DAF9401CA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40373"/>
                <a:ext cx="10515600" cy="4351338"/>
              </a:xfrm>
            </p:spPr>
            <p:txBody>
              <a:bodyPr/>
              <a:lstStyle/>
              <a:p>
                <a:r>
                  <a:rPr lang="tr-TR" dirty="0"/>
                  <a:t>y= f(x) için türevin yaygın gösterimi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tr-TR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m:rPr>
                        <m:sty m:val="p"/>
                      </m:rPr>
                      <a:rPr lang="tr-TR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tr-TR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tr-TR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id="{6DD7AD6C-8918-4048-8C81-DAF9401CA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40373"/>
                <a:ext cx="10515600" cy="4351338"/>
              </a:xfrm>
              <a:blipFill>
                <a:blip r:embed="rId2"/>
                <a:stretch>
                  <a:fillRect l="-1043" t="-14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026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26"/>
    </mc:Choice>
    <mc:Fallback xmlns="">
      <p:transition spd="slow" advTm="24226"/>
    </mc:Fallback>
  </mc:AlternateContent>
  <p:extLst>
    <p:ext uri="{3A86A75C-4F4B-4683-9AE1-C65F6400EC91}">
      <p14:laserTraceLst xmlns:p14="http://schemas.microsoft.com/office/powerpoint/2010/main">
        <p14:tracePtLst>
          <p14:tracePt t="11904" x="5902325" y="3848100"/>
          <p14:tracePt t="11930" x="5902325" y="3840163"/>
          <p14:tracePt t="11943" x="5902325" y="3830638"/>
          <p14:tracePt t="11955" x="5902325" y="3822700"/>
          <p14:tracePt t="11964" x="5894388" y="3822700"/>
          <p14:tracePt t="11980" x="5875338" y="3803650"/>
          <p14:tracePt t="11997" x="5803900" y="3732213"/>
          <p14:tracePt t="12014" x="5634038" y="3625850"/>
          <p14:tracePt t="12030" x="5429250" y="3509963"/>
          <p14:tracePt t="12047" x="5072063" y="3313113"/>
          <p14:tracePt t="12064" x="4608513" y="3133725"/>
          <p14:tracePt t="12080" x="4303713" y="3017838"/>
          <p14:tracePt t="12097" x="4044950" y="2919413"/>
          <p14:tracePt t="12114" x="3830638" y="2830513"/>
          <p14:tracePt t="12131" x="3724275" y="2776538"/>
          <p14:tracePt t="12147" x="3679825" y="2768600"/>
          <p14:tracePt t="12164" x="3633788" y="2751138"/>
          <p14:tracePt t="12181" x="3581400" y="2732088"/>
          <p14:tracePt t="12197" x="3554413" y="2714625"/>
          <p14:tracePt t="12214" x="3527425" y="2705100"/>
          <p14:tracePt t="12231" x="3500438" y="2697163"/>
          <p14:tracePt t="12247" x="3490913" y="2697163"/>
          <p14:tracePt t="12505" x="3482975" y="2697163"/>
          <p14:tracePt t="12512" x="3473450" y="2687638"/>
          <p14:tracePt t="12516" x="3455988" y="2679700"/>
          <p14:tracePt t="12531" x="3402013" y="2660650"/>
          <p14:tracePt t="12548" x="3259138" y="2625725"/>
          <p14:tracePt t="12565" x="2955925" y="2562225"/>
          <p14:tracePt t="12582" x="2652713" y="2527300"/>
          <p14:tracePt t="12598" x="2224088" y="2500313"/>
          <p14:tracePt t="12615" x="1839913" y="2490788"/>
          <p14:tracePt t="12632" x="1616075" y="2490788"/>
          <p14:tracePt t="12648" x="1347788" y="2490788"/>
          <p14:tracePt t="12665" x="1223963" y="2490788"/>
          <p14:tracePt t="12682" x="1071563" y="2490788"/>
          <p14:tracePt t="12699" x="982663" y="2490788"/>
          <p14:tracePt t="12715" x="938213" y="2490788"/>
          <p14:tracePt t="12732" x="866775" y="2490788"/>
          <p14:tracePt t="12749" x="839788" y="2490788"/>
          <p14:tracePt t="12765" x="785813" y="2500313"/>
          <p14:tracePt t="12782" x="758825" y="2500313"/>
          <p14:tracePt t="12799" x="731838" y="2509838"/>
          <p14:tracePt t="12816" x="714375" y="2509838"/>
          <p14:tracePt t="12849" x="696913" y="2517775"/>
          <p14:tracePt t="12866" x="687388" y="2527300"/>
          <p14:tracePt t="12882" x="687388" y="2536825"/>
          <p14:tracePt t="12899" x="679450" y="2536825"/>
          <p14:tracePt t="12916" x="679450" y="2544763"/>
          <p14:tracePt t="12933" x="679450" y="2554288"/>
          <p14:tracePt t="12949" x="679450" y="2562225"/>
          <p14:tracePt t="12966" x="679450" y="2571750"/>
          <p14:tracePt t="12983" x="679450" y="2581275"/>
          <p14:tracePt t="13000" x="679450" y="2598738"/>
          <p14:tracePt t="13016" x="687388" y="2608263"/>
          <p14:tracePt t="13033" x="704850" y="2643188"/>
          <p14:tracePt t="13050" x="731838" y="2724150"/>
          <p14:tracePt t="13066" x="750888" y="2768600"/>
          <p14:tracePt t="13083" x="776288" y="2840038"/>
          <p14:tracePt t="13099" x="822325" y="2894013"/>
          <p14:tracePt t="13116" x="857250" y="2938463"/>
          <p14:tracePt t="13133" x="893763" y="2982913"/>
          <p14:tracePt t="13149" x="946150" y="3036888"/>
          <p14:tracePt t="13166" x="1000125" y="3081338"/>
          <p14:tracePt t="13183" x="1044575" y="3108325"/>
          <p14:tracePt t="13185" x="1062038" y="3116263"/>
          <p14:tracePt t="13200" x="1108075" y="3143250"/>
          <p14:tracePt t="13216" x="1196975" y="3160713"/>
          <p14:tracePt t="13233" x="1258888" y="3187700"/>
          <p14:tracePt t="13250" x="1374775" y="3197225"/>
          <p14:tracePt t="13266" x="1465263" y="3205163"/>
          <p14:tracePt t="13283" x="1625600" y="3214688"/>
          <p14:tracePt t="13300" x="1741488" y="3214688"/>
          <p14:tracePt t="13317" x="1973263" y="3205163"/>
          <p14:tracePt t="13333" x="2232025" y="3170238"/>
          <p14:tracePt t="13350" x="2455863" y="3125788"/>
          <p14:tracePt t="13367" x="2741613" y="3081338"/>
          <p14:tracePt t="13384" x="2919413" y="3054350"/>
          <p14:tracePt t="13400" x="3197225" y="3000375"/>
          <p14:tracePt t="13417" x="3348038" y="2982913"/>
          <p14:tracePt t="13434" x="3581400" y="2946400"/>
          <p14:tracePt t="13450" x="3795713" y="2928938"/>
          <p14:tracePt t="13467" x="3956050" y="2911475"/>
          <p14:tracePt t="13484" x="4098925" y="2901950"/>
          <p14:tracePt t="13500" x="4303713" y="2884488"/>
          <p14:tracePt t="13501" x="4367213" y="2884488"/>
          <p14:tracePt t="13517" x="4456113" y="2884488"/>
          <p14:tracePt t="13534" x="4616450" y="2884488"/>
          <p14:tracePt t="13551" x="4687888" y="2884488"/>
          <p14:tracePt t="13567" x="4813300" y="2894013"/>
          <p14:tracePt t="13584" x="4884738" y="2894013"/>
          <p14:tracePt t="13601" x="4973638" y="2894013"/>
          <p14:tracePt t="13618" x="5054600" y="2894013"/>
          <p14:tracePt t="13634" x="5099050" y="2884488"/>
          <p14:tracePt t="13651" x="5133975" y="2874963"/>
          <p14:tracePt t="13668" x="5153025" y="2867025"/>
          <p14:tracePt t="13684" x="5187950" y="2847975"/>
          <p14:tracePt t="13701" x="5197475" y="2840038"/>
          <p14:tracePt t="13718" x="5214938" y="2822575"/>
          <p14:tracePt t="13734" x="5214938" y="2795588"/>
          <p14:tracePt t="13751" x="5214938" y="2776538"/>
          <p14:tracePt t="13768" x="5133975" y="2705100"/>
          <p14:tracePt t="13784" x="5018088" y="2616200"/>
          <p14:tracePt t="13801" x="4714875" y="2419350"/>
          <p14:tracePt t="13818" x="4411663" y="2205038"/>
          <p14:tracePt t="13835" x="3929063" y="1901825"/>
          <p14:tracePt t="13851" x="3500438" y="1687513"/>
          <p14:tracePt t="13868" x="3214688" y="1589088"/>
          <p14:tracePt t="13885" x="2911475" y="1509713"/>
          <p14:tracePt t="13901" x="2759075" y="1482725"/>
          <p14:tracePt t="13918" x="2562225" y="1465263"/>
          <p14:tracePt t="13935" x="2446338" y="1465263"/>
          <p14:tracePt t="13952" x="2259013" y="1473200"/>
          <p14:tracePt t="13968" x="2081213" y="1509713"/>
          <p14:tracePt t="13985" x="1973263" y="1536700"/>
          <p14:tracePt t="14002" x="1795463" y="1589088"/>
          <p14:tracePt t="14018" x="1652588" y="1643063"/>
          <p14:tracePt t="14035" x="1428750" y="1731963"/>
          <p14:tracePt t="14052" x="1268413" y="1803400"/>
          <p14:tracePt t="14068" x="1027113" y="1901825"/>
          <p14:tracePt t="14085" x="750888" y="1982788"/>
          <p14:tracePt t="14102" x="554038" y="2027238"/>
          <p14:tracePt t="14119" x="357188" y="2062163"/>
          <p14:tracePt t="14135" x="71438" y="2108200"/>
          <p14:tracePt t="14152" x="0" y="2160588"/>
          <p14:tracePt t="14169" x="0" y="2187575"/>
          <p14:tracePt t="14185" x="0" y="2205038"/>
          <p14:tracePt t="14202" x="0" y="2224088"/>
          <p14:tracePt t="14235" x="0" y="2232025"/>
          <p14:tracePt t="14275" x="0" y="2241550"/>
          <p14:tracePt t="14292" x="0" y="2251075"/>
          <p14:tracePt t="14313" x="0" y="2259013"/>
          <p14:tracePt t="14331" x="0" y="2268538"/>
          <p14:tracePt t="14344" x="0" y="2276475"/>
          <p14:tracePt t="14353" x="0" y="2286000"/>
          <p14:tracePt t="14365" x="0" y="2295525"/>
          <p14:tracePt t="14377" x="0" y="2303463"/>
          <p14:tracePt t="14386" x="9525" y="2312988"/>
          <p14:tracePt t="14403" x="17463" y="2339975"/>
          <p14:tracePt t="14419" x="44450" y="2384425"/>
          <p14:tracePt t="14436" x="61913" y="2419350"/>
          <p14:tracePt t="14453" x="80963" y="2446338"/>
          <p14:tracePt t="14470" x="115888" y="2482850"/>
          <p14:tracePt t="14486" x="152400" y="2527300"/>
          <p14:tracePt t="14503" x="169863" y="2536825"/>
          <p14:tracePt t="14519" x="196850" y="2562225"/>
          <p14:tracePt t="14771" x="196850" y="2571750"/>
          <p14:tracePt t="14780" x="187325" y="2581275"/>
          <p14:tracePt t="14787" x="187325" y="2598738"/>
          <p14:tracePt t="14803" x="179388" y="2633663"/>
          <p14:tracePt t="14820" x="179388" y="2724150"/>
          <p14:tracePt t="14837" x="187325" y="2830513"/>
          <p14:tracePt t="14854" x="196850" y="2894013"/>
          <p14:tracePt t="14870" x="250825" y="3017838"/>
          <p14:tracePt t="14887" x="295275" y="3108325"/>
          <p14:tracePt t="14904" x="384175" y="3224213"/>
          <p14:tracePt t="14920" x="446088" y="3313113"/>
          <p14:tracePt t="14938" x="554038" y="3419475"/>
          <p14:tracePt t="14954" x="696913" y="3517900"/>
          <p14:tracePt t="14970" x="803275" y="3571875"/>
          <p14:tracePt t="14987" x="965200" y="3633788"/>
          <p14:tracePt t="15004" x="1081088" y="3679825"/>
          <p14:tracePt t="15021" x="1285875" y="3732213"/>
          <p14:tracePt t="15037" x="1411288" y="3759200"/>
          <p14:tracePt t="15054" x="1643063" y="3803650"/>
          <p14:tracePt t="15071" x="1893888" y="3830638"/>
          <p14:tracePt t="15087" x="2116138" y="3848100"/>
          <p14:tracePt t="15104" x="2465388" y="3867150"/>
          <p14:tracePt t="15121" x="2840038" y="3867150"/>
          <p14:tracePt t="15138" x="3116263" y="3867150"/>
          <p14:tracePt t="15154" x="3394075" y="3867150"/>
          <p14:tracePt t="15171" x="3776663" y="3848100"/>
          <p14:tracePt t="15188" x="4116388" y="3830638"/>
          <p14:tracePt t="15204" x="4276725" y="3813175"/>
          <p14:tracePt t="15221" x="4518025" y="3795713"/>
          <p14:tracePt t="15238" x="4714875" y="3768725"/>
          <p14:tracePt t="15254" x="4830763" y="3741738"/>
          <p14:tracePt t="15271" x="4929188" y="3705225"/>
          <p14:tracePt t="15288" x="4956175" y="3697288"/>
          <p14:tracePt t="15305" x="4983163" y="3687763"/>
          <p14:tracePt t="15321" x="4991100" y="3679825"/>
          <p14:tracePt t="15338" x="5000625" y="3679825"/>
          <p14:tracePt t="15355" x="5000625" y="3670300"/>
          <p14:tracePt t="15371" x="5000625" y="3660775"/>
          <p14:tracePt t="15388" x="5000625" y="3643313"/>
          <p14:tracePt t="15405" x="5000625" y="3633788"/>
          <p14:tracePt t="15422" x="5000625" y="3608388"/>
          <p14:tracePt t="15438" x="4991100" y="3589338"/>
          <p14:tracePt t="15455" x="4991100" y="3554413"/>
          <p14:tracePt t="15472" x="4983163" y="3517900"/>
          <p14:tracePt t="15488" x="4973638" y="3490913"/>
          <p14:tracePt t="15505" x="4929188" y="3455988"/>
          <p14:tracePt t="15522" x="4902200" y="3429000"/>
          <p14:tracePt t="15538" x="4840288" y="3357563"/>
          <p14:tracePt t="15555" x="4759325" y="3295650"/>
          <p14:tracePt t="15572" x="4652963" y="3197225"/>
          <p14:tracePt t="15589" x="4500563" y="3044825"/>
          <p14:tracePt t="15605" x="4411663" y="2973388"/>
          <p14:tracePt t="15622" x="4224338" y="2840038"/>
          <p14:tracePt t="15639" x="4108450" y="2759075"/>
          <p14:tracePt t="15656" x="3938588" y="2687638"/>
          <p14:tracePt t="15672" x="3840163" y="2660650"/>
          <p14:tracePt t="15674" x="3786188" y="2643188"/>
          <p14:tracePt t="15689" x="3687763" y="2625725"/>
          <p14:tracePt t="15706" x="3536950" y="2608263"/>
          <p14:tracePt t="15722" x="3429000" y="2589213"/>
          <p14:tracePt t="15739" x="3303588" y="2589213"/>
          <p14:tracePt t="15756" x="3214688" y="2589213"/>
          <p14:tracePt t="15772" x="3098800" y="2589213"/>
          <p14:tracePt t="15789" x="3027363" y="2598738"/>
          <p14:tracePt t="15806" x="2894013" y="2616200"/>
          <p14:tracePt t="15823" x="2768600" y="2643188"/>
          <p14:tracePt t="15839" x="2643188" y="2660650"/>
          <p14:tracePt t="15856" x="2438400" y="2697163"/>
          <p14:tracePt t="15873" x="2286000" y="2732088"/>
          <p14:tracePt t="15889" x="2054225" y="2786063"/>
          <p14:tracePt t="15906" x="1901825" y="2822575"/>
          <p14:tracePt t="15923" x="1741488" y="2874963"/>
          <p14:tracePt t="15940" x="1581150" y="2928938"/>
          <p14:tracePt t="15956" x="1527175" y="2946400"/>
          <p14:tracePt t="15973" x="1455738" y="2965450"/>
          <p14:tracePt t="15989" x="1428750" y="2982913"/>
          <p14:tracePt t="16006" x="1401763" y="2990850"/>
          <p14:tracePt t="16023" x="1384300" y="3000375"/>
          <p14:tracePt t="16040" x="1366838" y="3009900"/>
          <p14:tracePt t="16073" x="1357313" y="3009900"/>
          <p14:tracePt t="16132" x="1357313" y="3017838"/>
          <p14:tracePt t="16154" x="1357313" y="3027363"/>
          <p14:tracePt t="16165" x="1357313" y="3036888"/>
          <p14:tracePt t="16172" x="1357313" y="3044825"/>
          <p14:tracePt t="16179" x="1366838" y="3054350"/>
          <p14:tracePt t="16190" x="1374775" y="3081338"/>
          <p14:tracePt t="16207" x="1401763" y="3116263"/>
          <p14:tracePt t="16223" x="1428750" y="3160713"/>
          <p14:tracePt t="16240" x="1465263" y="3224213"/>
          <p14:tracePt t="16257" x="1500188" y="3276600"/>
          <p14:tracePt t="16274" x="1581150" y="3375025"/>
          <p14:tracePt t="16290" x="1660525" y="3473450"/>
          <p14:tracePt t="16307" x="1724025" y="3527425"/>
          <p14:tracePt t="16324" x="1803400" y="3589338"/>
          <p14:tracePt t="16340" x="1911350" y="3643313"/>
          <p14:tracePt t="16357" x="1982788" y="3697288"/>
          <p14:tracePt t="16374" x="2125663" y="3768725"/>
          <p14:tracePt t="16391" x="2241550" y="3813175"/>
          <p14:tracePt t="16407" x="2438400" y="3875088"/>
          <p14:tracePt t="16424" x="2598738" y="3911600"/>
          <p14:tracePt t="16441" x="2867025" y="3938588"/>
          <p14:tracePt t="16457" x="3152775" y="3965575"/>
          <p14:tracePt t="16474" x="3340100" y="3973513"/>
          <p14:tracePt t="16491" x="3616325" y="3973513"/>
          <p14:tracePt t="16508" x="3830638" y="3973513"/>
          <p14:tracePt t="16525" x="4143375" y="3965575"/>
          <p14:tracePt t="16541" x="4367213" y="3938588"/>
          <p14:tracePt t="16558" x="4687888" y="3884613"/>
          <p14:tracePt t="16574" x="4991100" y="3830638"/>
          <p14:tracePt t="16591" x="5180013" y="3786188"/>
          <p14:tracePt t="16608" x="5384800" y="3724275"/>
          <p14:tracePt t="16624" x="5491163" y="3687763"/>
          <p14:tracePt t="16641" x="5616575" y="3643313"/>
          <p14:tracePt t="16658" x="5661025" y="3616325"/>
          <p14:tracePt t="16674" x="5697538" y="3581400"/>
          <p14:tracePt t="16691" x="5705475" y="3554413"/>
          <p14:tracePt t="16708" x="5705475" y="3536950"/>
          <p14:tracePt t="16725" x="5661025" y="3482975"/>
          <p14:tracePt t="16741" x="5562600" y="3419475"/>
          <p14:tracePt t="16758" x="5500688" y="3340100"/>
          <p14:tracePt t="16775" x="5367338" y="3187700"/>
          <p14:tracePt t="16791" x="5259388" y="3062288"/>
          <p14:tracePt t="16808" x="5081588" y="2874963"/>
          <p14:tracePt t="16825" x="4911725" y="2724150"/>
          <p14:tracePt t="16841" x="4589463" y="2500313"/>
          <p14:tracePt t="16858" x="4205288" y="2286000"/>
          <p14:tracePt t="16875" x="3919538" y="2179638"/>
          <p14:tracePt t="16892" x="3544888" y="2054225"/>
          <p14:tracePt t="16908" x="3313113" y="2009775"/>
          <p14:tracePt t="16925" x="3027363" y="1965325"/>
          <p14:tracePt t="16942" x="2840038" y="1965325"/>
          <p14:tracePt t="16958" x="2589213" y="1965325"/>
          <p14:tracePt t="16975" x="2366963" y="1973263"/>
          <p14:tracePt t="16992" x="2251075" y="1982788"/>
          <p14:tracePt t="17009" x="2081213" y="2009775"/>
          <p14:tracePt t="17025" x="1990725" y="2036763"/>
          <p14:tracePt t="17042" x="1866900" y="2081213"/>
          <p14:tracePt t="17059" x="1785938" y="2108200"/>
          <p14:tracePt t="17075" x="1670050" y="2170113"/>
          <p14:tracePt t="17092" x="1562100" y="2251075"/>
          <p14:tracePt t="17109" x="1500188" y="2312988"/>
          <p14:tracePt t="17126" x="1419225" y="2366963"/>
          <p14:tracePt t="17142" x="1384300" y="2393950"/>
          <p14:tracePt t="17159" x="1330325" y="2438400"/>
          <p14:tracePt t="17176" x="1285875" y="2482850"/>
          <p14:tracePt t="17177" x="1268413" y="2509838"/>
          <p14:tracePt t="17192" x="1250950" y="2536825"/>
          <p14:tracePt t="17209" x="1214438" y="2571750"/>
          <p14:tracePt t="17226" x="1204913" y="2589213"/>
          <p14:tracePt t="17243" x="1196975" y="2598738"/>
          <p14:tracePt t="17259" x="1187450" y="2598738"/>
          <p14:tracePt t="17276" x="1187450" y="2608263"/>
          <p14:tracePt t="17293" x="1187450" y="2625725"/>
          <p14:tracePt t="17309" x="1187450" y="2652713"/>
          <p14:tracePt t="17326" x="1214438" y="2687638"/>
          <p14:tracePt t="17343" x="1231900" y="2714625"/>
          <p14:tracePt t="17359" x="1258888" y="2741613"/>
          <p14:tracePt t="17376" x="1303338" y="2776538"/>
          <p14:tracePt t="17393" x="1393825" y="2822575"/>
          <p14:tracePt t="17410" x="1482725" y="2874963"/>
          <p14:tracePt t="17427" x="1554163" y="2919413"/>
          <p14:tracePt t="17443" x="1643063" y="2982913"/>
          <p14:tracePt t="17460" x="1704975" y="3027363"/>
          <p14:tracePt t="17476" x="1795463" y="3081338"/>
          <p14:tracePt t="17493" x="1866900" y="3125788"/>
          <p14:tracePt t="17510" x="2017713" y="3170238"/>
          <p14:tracePt t="17527" x="2143125" y="3197225"/>
          <p14:tracePt t="17543" x="2374900" y="3232150"/>
          <p14:tracePt t="17560" x="2714625" y="3251200"/>
          <p14:tracePt t="17577" x="2965450" y="3251200"/>
          <p14:tracePt t="17593" x="3330575" y="3241675"/>
          <p14:tracePt t="17610" x="3581400" y="3232150"/>
          <p14:tracePt t="17611" x="3714750" y="3224213"/>
          <p14:tracePt t="17627" x="3938588" y="3214688"/>
          <p14:tracePt t="17643" x="4276725" y="3214688"/>
          <p14:tracePt t="17660" x="4527550" y="3205163"/>
          <p14:tracePt t="17677" x="4919663" y="3187700"/>
          <p14:tracePt t="17693" x="5180013" y="3160713"/>
          <p14:tracePt t="17710" x="5518150" y="3089275"/>
          <p14:tracePt t="17727" x="5776913" y="2982913"/>
          <p14:tracePt t="17744" x="5956300" y="2874963"/>
          <p14:tracePt t="17760" x="6153150" y="2697163"/>
          <p14:tracePt t="17777" x="6259513" y="2581275"/>
          <p14:tracePt t="17794" x="6286500" y="2544763"/>
          <p14:tracePt t="17811" x="6286500" y="2509838"/>
          <p14:tracePt t="17827" x="6286500" y="2482850"/>
          <p14:tracePt t="17844" x="6215063" y="2419350"/>
          <p14:tracePt t="17861" x="6081713" y="2347913"/>
          <p14:tracePt t="17877" x="5813425" y="2224088"/>
          <p14:tracePt t="17894" x="5402263" y="2081213"/>
          <p14:tracePt t="17911" x="5153025" y="2000250"/>
          <p14:tracePt t="17927" x="4911725" y="1928813"/>
          <p14:tracePt t="17944" x="4572000" y="1839913"/>
          <p14:tracePt t="17961" x="4286250" y="1768475"/>
          <p14:tracePt t="17978" x="4125913" y="1731963"/>
          <p14:tracePt t="17994" x="3929063" y="1704975"/>
          <p14:tracePt t="18011" x="3803650" y="1687513"/>
          <p14:tracePt t="18028" x="3687763" y="1687513"/>
          <p14:tracePt t="18044" x="3608388" y="1687513"/>
          <p14:tracePt t="18061" x="3527425" y="1687513"/>
          <p14:tracePt t="18078" x="3465513" y="1697038"/>
          <p14:tracePt t="18094" x="3429000" y="1704975"/>
          <p14:tracePt t="18111" x="3367088" y="1714500"/>
          <p14:tracePt t="18128" x="3313113" y="1731963"/>
          <p14:tracePt t="18145" x="3251200" y="1751013"/>
          <p14:tracePt t="18161" x="3170238" y="1768475"/>
          <p14:tracePt t="18178" x="3116263" y="1795463"/>
          <p14:tracePt t="18195" x="2982913" y="1839913"/>
          <p14:tracePt t="18211" x="2901950" y="1866900"/>
          <p14:tracePt t="18228" x="2768600" y="1919288"/>
          <p14:tracePt t="18245" x="2660650" y="1955800"/>
          <p14:tracePt t="18262" x="2608263" y="1973263"/>
          <p14:tracePt t="18278" x="2544763" y="1990725"/>
          <p14:tracePt t="18295" x="2517775" y="1990725"/>
          <p14:tracePt t="18312" x="2482850" y="2000250"/>
          <p14:tracePt t="18345" x="2473325" y="2009775"/>
          <p14:tracePt t="18375" x="2473325" y="2017713"/>
          <p14:tracePt t="18382" x="2465388" y="2017713"/>
          <p14:tracePt t="18395" x="2465388" y="2027238"/>
          <p14:tracePt t="18412" x="2465388" y="2044700"/>
          <p14:tracePt t="18428" x="2455863" y="2071688"/>
          <p14:tracePt t="18445" x="2455863" y="2089150"/>
          <p14:tracePt t="18462" x="2446338" y="2098675"/>
          <p14:tracePt t="18479" x="2446338" y="2108200"/>
          <p14:tracePt t="18512" x="2438400" y="2108200"/>
          <p14:tracePt t="18550" x="2438400" y="2116138"/>
          <p14:tracePt t="18594" x="2446338" y="2116138"/>
          <p14:tracePt t="18616" x="2455863" y="2116138"/>
          <p14:tracePt t="18620" x="2465388" y="2125663"/>
          <p14:tracePt t="18629" x="2473325" y="2125663"/>
          <p14:tracePt t="18646" x="2500313" y="2133600"/>
          <p14:tracePt t="18662" x="2571750" y="2170113"/>
          <p14:tracePt t="18679" x="2643188" y="2205038"/>
          <p14:tracePt t="18681" x="2697163" y="2241550"/>
          <p14:tracePt t="18696" x="2803525" y="2303463"/>
          <p14:tracePt t="18713" x="2990850" y="2401888"/>
          <p14:tracePt t="18730" x="3170238" y="2490788"/>
          <p14:tracePt t="18746" x="3465513" y="2598738"/>
          <p14:tracePt t="18763" x="3732213" y="2697163"/>
          <p14:tracePt t="18780" x="4125913" y="2813050"/>
          <p14:tracePt t="18796" x="4402138" y="2884488"/>
          <p14:tracePt t="18813" x="4795838" y="2973388"/>
          <p14:tracePt t="18829" x="5180013" y="3017838"/>
          <p14:tracePt t="18846" x="5438775" y="3054350"/>
          <p14:tracePt t="18863" x="5822950" y="3054350"/>
          <p14:tracePt t="18880" x="6170613" y="3054350"/>
          <p14:tracePt t="18896" x="6367463" y="3036888"/>
          <p14:tracePt t="18913" x="6554788" y="3000375"/>
          <p14:tracePt t="18930" x="6823075" y="2955925"/>
          <p14:tracePt t="18946" x="7081838" y="2901950"/>
          <p14:tracePt t="18963" x="7232650" y="2857500"/>
          <p14:tracePt t="18980" x="7439025" y="2813050"/>
          <p14:tracePt t="18997" x="7554913" y="2776538"/>
          <p14:tracePt t="19013" x="7680325" y="2759075"/>
          <p14:tracePt t="19030" x="7715250" y="2751138"/>
          <p14:tracePt t="19047" x="7742238" y="2741613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A8875FA1-1C01-4A16-8B9A-B79E1756C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Türev alma kuralları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xmlns="" id="{46EE3F34-5B49-4025-A976-CE42AA72D8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+∆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tr-TR" dirty="0"/>
              </a:p>
              <a:p>
                <a:endParaRPr lang="tr-TR" dirty="0"/>
              </a:p>
              <a:p>
                <a:endParaRPr lang="tr-TR" dirty="0"/>
              </a:p>
              <a:p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tr-TR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+∆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tr-TR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tr-TR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+∆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tr-TR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tr-T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+∆</m:t>
                    </m:r>
                    <m:r>
                      <a:rPr lang="tr-T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tr-TR" b="0" dirty="0">
                  <a:ea typeface="Cambria Math" panose="02040503050406030204" pitchFamily="18" charset="0"/>
                </a:endParaRPr>
              </a:p>
              <a:p>
                <a:endParaRPr lang="tr-TR" b="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func>
                  </m:oMath>
                </a14:m>
                <a:r>
                  <a:rPr lang="tr-TR" b="0">
                    <a:ea typeface="Cambria Math" panose="02040503050406030204" pitchFamily="18" charset="0"/>
                  </a:rPr>
                  <a:t>=2x</a:t>
                </a:r>
                <a:endParaRPr lang="tr-TR" b="0" dirty="0">
                  <a:ea typeface="Cambria Math" panose="02040503050406030204" pitchFamily="18" charset="0"/>
                </a:endParaRP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id="{46EE3F34-5B49-4025-A976-CE42AA72D8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34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402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40"/>
    </mc:Choice>
    <mc:Fallback xmlns="">
      <p:transition spd="slow" advTm="30840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9876" x="7732713" y="2732088"/>
          <p14:tracePt t="19882" x="7724775" y="2732088"/>
          <p14:tracePt t="19895" x="7705725" y="2724150"/>
          <p14:tracePt t="19912" x="7653338" y="2697163"/>
          <p14:tracePt t="19929" x="7518400" y="2643188"/>
          <p14:tracePt t="19945" x="7367588" y="2589213"/>
          <p14:tracePt t="19962" x="7286625" y="2571750"/>
          <p14:tracePt t="19979" x="7143750" y="2527300"/>
          <p14:tracePt t="19995" x="7045325" y="2500313"/>
          <p14:tracePt t="20012" x="6875463" y="2455863"/>
          <p14:tracePt t="20029" x="6732588" y="2428875"/>
          <p14:tracePt t="20045" x="6527800" y="2393950"/>
          <p14:tracePt t="20062" x="6330950" y="2357438"/>
          <p14:tracePt t="20079" x="6205538" y="2339975"/>
          <p14:tracePt t="20096" x="6045200" y="2312988"/>
          <p14:tracePt t="20112" x="5919788" y="2295525"/>
          <p14:tracePt t="20129" x="5759450" y="2276475"/>
          <p14:tracePt t="20146" x="5634038" y="2251075"/>
          <p14:tracePt t="20162" x="5483225" y="2224088"/>
          <p14:tracePt t="20179" x="5330825" y="2187575"/>
          <p14:tracePt t="20196" x="5214938" y="2152650"/>
          <p14:tracePt t="20213" x="5081588" y="2116138"/>
          <p14:tracePt t="20229" x="4965700" y="2071688"/>
          <p14:tracePt t="20246" x="4786313" y="2017713"/>
          <p14:tracePt t="20263" x="4670425" y="1973263"/>
          <p14:tracePt t="20279" x="4473575" y="1919288"/>
          <p14:tracePt t="20296" x="4276725" y="1857375"/>
          <p14:tracePt t="20313" x="4143375" y="1822450"/>
          <p14:tracePt t="20330" x="3929063" y="1758950"/>
          <p14:tracePt t="20346" x="3822700" y="1724025"/>
          <p14:tracePt t="20363" x="3643313" y="1670050"/>
          <p14:tracePt t="20380" x="3554413" y="1643063"/>
          <p14:tracePt t="20396" x="3419475" y="1625600"/>
          <p14:tracePt t="20413" x="3286125" y="1608138"/>
          <p14:tracePt t="20430" x="3179763" y="1608138"/>
          <p14:tracePt t="20447" x="3009900" y="1616075"/>
          <p14:tracePt t="20463" x="2857500" y="1643063"/>
          <p14:tracePt t="20481" x="2643188" y="1687513"/>
          <p14:tracePt t="20497" x="2482850" y="1731963"/>
          <p14:tracePt t="20513" x="2286000" y="1795463"/>
          <p14:tracePt t="20530" x="2152650" y="1857375"/>
          <p14:tracePt t="20547" x="2089150" y="1893888"/>
          <p14:tracePt t="20563" x="2009775" y="1928813"/>
          <p14:tracePt t="20580" x="1955800" y="1965325"/>
          <p14:tracePt t="20597" x="1901825" y="2009775"/>
          <p14:tracePt t="20613" x="1884363" y="2027238"/>
          <p14:tracePt t="20630" x="1847850" y="2062163"/>
          <p14:tracePt t="20647" x="1812925" y="2108200"/>
          <p14:tracePt t="20664" x="1785938" y="2143125"/>
          <p14:tracePt t="20681" x="1741488" y="2197100"/>
          <p14:tracePt t="20697" x="1704975" y="2232025"/>
          <p14:tracePt t="20714" x="1670050" y="2276475"/>
          <p14:tracePt t="20731" x="1633538" y="2312988"/>
          <p14:tracePt t="20747" x="1598613" y="2347913"/>
          <p14:tracePt t="20764" x="1571625" y="2374900"/>
          <p14:tracePt t="20781" x="1554163" y="2384425"/>
          <p14:tracePt t="20797" x="1527175" y="2401888"/>
          <p14:tracePt t="20814" x="1517650" y="2411413"/>
          <p14:tracePt t="20831" x="1490663" y="2419350"/>
          <p14:tracePt t="20848" x="1473200" y="2428875"/>
          <p14:tracePt t="20864" x="1465263" y="2438400"/>
          <p14:tracePt t="20881" x="1438275" y="2455863"/>
          <p14:tracePt t="20897" x="1428750" y="2473325"/>
          <p14:tracePt t="20914" x="1419225" y="2482850"/>
          <p14:tracePt t="20931" x="1411288" y="2500313"/>
          <p14:tracePt t="20964" x="1411288" y="2536825"/>
          <p14:tracePt t="20981" x="1411288" y="2581275"/>
          <p14:tracePt t="20998" x="1411288" y="2625725"/>
          <p14:tracePt t="21014" x="1438275" y="2679700"/>
          <p14:tracePt t="21031" x="1473200" y="2768600"/>
          <p14:tracePt t="21048" x="1527175" y="2874963"/>
          <p14:tracePt t="21064" x="1581150" y="2955925"/>
          <p14:tracePt t="21081" x="1643063" y="3044825"/>
          <p14:tracePt t="21098" x="1724025" y="3108325"/>
          <p14:tracePt t="21115" x="1839913" y="3205163"/>
          <p14:tracePt t="21131" x="1911350" y="3251200"/>
          <p14:tracePt t="21148" x="2036763" y="3313113"/>
          <p14:tracePt t="21165" x="2160588" y="3348038"/>
          <p14:tracePt t="21181" x="2251075" y="3367088"/>
          <p14:tracePt t="21198" x="2374900" y="3384550"/>
          <p14:tracePt t="21215" x="2509838" y="3402013"/>
          <p14:tracePt t="21232" x="2598738" y="3419475"/>
          <p14:tracePt t="21248" x="2670175" y="3419475"/>
          <p14:tracePt t="21265" x="2813050" y="3429000"/>
          <p14:tracePt t="21282" x="2973388" y="3429000"/>
          <p14:tracePt t="21299" x="3089275" y="3429000"/>
          <p14:tracePt t="21315" x="3286125" y="3419475"/>
          <p14:tracePt t="21332" x="3473450" y="3394075"/>
          <p14:tracePt t="21349" x="3608388" y="3375025"/>
          <p14:tracePt t="21365" x="3751263" y="3348038"/>
          <p14:tracePt t="21382" x="3983038" y="3322638"/>
          <p14:tracePt t="21399" x="4214813" y="3276600"/>
          <p14:tracePt t="21415" x="4402138" y="3224213"/>
          <p14:tracePt t="21432" x="4679950" y="3116263"/>
          <p14:tracePt t="21449" x="4956175" y="2955925"/>
          <p14:tracePt t="21465" x="5160963" y="2813050"/>
          <p14:tracePt t="21482" x="5411788" y="2589213"/>
          <p14:tracePt t="21499" x="5562600" y="2419350"/>
          <p14:tracePt t="21515" x="5732463" y="2179638"/>
          <p14:tracePt t="21532" x="5813425" y="2036763"/>
          <p14:tracePt t="21549" x="5857875" y="1884363"/>
          <p14:tracePt t="21566" x="5857875" y="1751013"/>
          <p14:tracePt t="21582" x="5786438" y="1616075"/>
          <p14:tracePt t="21599" x="5634038" y="1446213"/>
          <p14:tracePt t="21616" x="5384800" y="1241425"/>
          <p14:tracePt t="21632" x="5170488" y="1081088"/>
          <p14:tracePt t="21649" x="4813300" y="874713"/>
          <p14:tracePt t="21666" x="4545013" y="750888"/>
          <p14:tracePt t="21683" x="4205288" y="633413"/>
          <p14:tracePt t="21699" x="4000500" y="571500"/>
          <p14:tracePt t="21716" x="3714750" y="482600"/>
          <p14:tracePt t="21733" x="3455988" y="411163"/>
          <p14:tracePt t="21749" x="3313113" y="384175"/>
          <p14:tracePt t="21766" x="3116263" y="347663"/>
          <p14:tracePt t="21783" x="2973388" y="339725"/>
          <p14:tracePt t="21799" x="2759075" y="339725"/>
          <p14:tracePt t="21816" x="2616200" y="339725"/>
          <p14:tracePt t="21833" x="2419350" y="347663"/>
          <p14:tracePt t="21850" x="2295525" y="357188"/>
          <p14:tracePt t="21866" x="2108200" y="384175"/>
          <p14:tracePt t="21883" x="1946275" y="419100"/>
          <p14:tracePt t="21900" x="1847850" y="455613"/>
          <p14:tracePt t="21916" x="1687513" y="517525"/>
          <p14:tracePt t="21933" x="1608138" y="554038"/>
          <p14:tracePt t="21950" x="1482725" y="608013"/>
          <p14:tracePt t="21967" x="1401763" y="660400"/>
          <p14:tracePt t="21983" x="1347788" y="696913"/>
          <p14:tracePt t="22000" x="1276350" y="758825"/>
          <p14:tracePt t="22017" x="1241425" y="795338"/>
          <p14:tracePt t="22034" x="1204913" y="839788"/>
          <p14:tracePt t="22050" x="1187450" y="866775"/>
          <p14:tracePt t="22067" x="1160463" y="928688"/>
          <p14:tracePt t="22084" x="1160463" y="990600"/>
          <p14:tracePt t="22100" x="1160463" y="1036638"/>
          <p14:tracePt t="22117" x="1160463" y="1098550"/>
          <p14:tracePt t="22134" x="1160463" y="1143000"/>
          <p14:tracePt t="22150" x="1169988" y="1204913"/>
          <p14:tracePt t="22167" x="1179513" y="1258888"/>
          <p14:tracePt t="22184" x="1204913" y="1312863"/>
          <p14:tracePt t="22201" x="1231900" y="1384300"/>
          <p14:tracePt t="22217" x="1268413" y="1428750"/>
          <p14:tracePt t="22234" x="1330325" y="1500188"/>
          <p14:tracePt t="22251" x="1366838" y="1544638"/>
          <p14:tracePt t="22267" x="1438275" y="1598613"/>
          <p14:tracePt t="22284" x="1490663" y="1633538"/>
          <p14:tracePt t="22301" x="1581150" y="1697038"/>
          <p14:tracePt t="22317" x="1704975" y="1776413"/>
          <p14:tracePt t="22334" x="1812925" y="1839913"/>
          <p14:tracePt t="22351" x="1901825" y="1874838"/>
          <p14:tracePt t="22368" x="2062163" y="1938338"/>
          <p14:tracePt t="22384" x="2214563" y="1982788"/>
          <p14:tracePt t="22401" x="2312988" y="2009775"/>
          <p14:tracePt t="22418" x="2473325" y="2044700"/>
          <p14:tracePt t="22434" x="2608263" y="2071688"/>
          <p14:tracePt t="22451" x="2724150" y="2089150"/>
          <p14:tracePt t="22453" x="2768600" y="2098675"/>
          <p14:tracePt t="22468" x="2894013" y="2116138"/>
          <p14:tracePt t="22485" x="3044825" y="2116138"/>
          <p14:tracePt t="22501" x="3295650" y="2116138"/>
          <p14:tracePt t="22518" x="3482975" y="2089150"/>
          <p14:tracePt t="22535" x="3751263" y="2009775"/>
          <p14:tracePt t="22551" x="4010025" y="1884363"/>
          <p14:tracePt t="22568" x="4187825" y="1758950"/>
          <p14:tracePt t="22585" x="4465638" y="1517650"/>
          <p14:tracePt t="22601" x="4581525" y="1357313"/>
          <p14:tracePt t="22618" x="4679950" y="1143000"/>
          <p14:tracePt t="22635" x="4697413" y="1054100"/>
          <p14:tracePt t="22652" x="4687888" y="928688"/>
          <p14:tracePt t="22668" x="4581525" y="785813"/>
          <p14:tracePt t="22685" x="4438650" y="696913"/>
          <p14:tracePt t="22702" x="4089400" y="554038"/>
          <p14:tracePt t="22718" x="3571875" y="446088"/>
          <p14:tracePt t="22735" x="3197225" y="419100"/>
          <p14:tracePt t="22752" x="2776538" y="419100"/>
          <p14:tracePt t="22769" x="2170113" y="527050"/>
          <p14:tracePt t="22785" x="1652588" y="669925"/>
          <p14:tracePt t="22802" x="1411288" y="768350"/>
          <p14:tracePt t="22819" x="1196975" y="901700"/>
          <p14:tracePt t="22835" x="1071563" y="990600"/>
          <p14:tracePt t="22852" x="1009650" y="1062038"/>
          <p14:tracePt t="22869" x="973138" y="1133475"/>
          <p14:tracePt t="22885" x="928688" y="1268413"/>
          <p14:tracePt t="22902" x="901700" y="1419225"/>
          <p14:tracePt t="22919" x="901700" y="1482725"/>
          <p14:tracePt t="22936" x="919163" y="1571625"/>
          <p14:tracePt t="22952" x="919163" y="1589088"/>
          <p14:tracePt t="23211" x="919163" y="1598613"/>
          <p14:tracePt t="23224" x="911225" y="1598613"/>
          <p14:tracePt t="23232" x="901700" y="1608138"/>
          <p14:tracePt t="23238" x="893763" y="1608138"/>
          <p14:tracePt t="23253" x="874713" y="1616075"/>
          <p14:tracePt t="23270" x="866775" y="1625600"/>
          <p14:tracePt t="23286" x="830263" y="1643063"/>
          <p14:tracePt t="23303" x="803275" y="1687513"/>
          <p14:tracePt t="23320" x="785813" y="1714500"/>
          <p14:tracePt t="23337" x="741363" y="1758950"/>
          <p14:tracePt t="23354" x="723900" y="1812925"/>
          <p14:tracePt t="23370" x="704850" y="1847850"/>
          <p14:tracePt t="23387" x="696913" y="1893888"/>
          <p14:tracePt t="23403" x="687388" y="1928813"/>
          <p14:tracePt t="23420" x="679450" y="1982788"/>
          <p14:tracePt t="23437" x="679450" y="2017713"/>
          <p14:tracePt t="23453" x="679450" y="2062163"/>
          <p14:tracePt t="23470" x="679450" y="2116138"/>
          <p14:tracePt t="23487" x="687388" y="2152650"/>
          <p14:tracePt t="23504" x="704850" y="2197100"/>
          <p14:tracePt t="23520" x="723900" y="2251075"/>
          <p14:tracePt t="23537" x="750888" y="2295525"/>
          <p14:tracePt t="23554" x="768350" y="2339975"/>
          <p14:tracePt t="23570" x="812800" y="2401888"/>
          <p14:tracePt t="23587" x="857250" y="2455863"/>
          <p14:tracePt t="23604" x="884238" y="2490788"/>
          <p14:tracePt t="23620" x="938213" y="2536825"/>
          <p14:tracePt t="23637" x="965200" y="2562225"/>
          <p14:tracePt t="23654" x="1027113" y="2598738"/>
          <p14:tracePt t="23670" x="1071563" y="2616200"/>
          <p14:tracePt t="23687" x="1143000" y="2643188"/>
          <p14:tracePt t="23704" x="1241425" y="2687638"/>
          <p14:tracePt t="23721" x="1303338" y="2697163"/>
          <p14:tracePt t="23737" x="1438275" y="2732088"/>
          <p14:tracePt t="23754" x="1544638" y="2751138"/>
          <p14:tracePt t="23771" x="1687513" y="2759075"/>
          <p14:tracePt t="23788" x="1776413" y="2759075"/>
          <p14:tracePt t="23804" x="1946275" y="2768600"/>
          <p14:tracePt t="23821" x="2108200" y="2768600"/>
          <p14:tracePt t="23838" x="2224088" y="2751138"/>
          <p14:tracePt t="23855" x="2401888" y="2724150"/>
          <p14:tracePt t="23871" x="2625725" y="2670175"/>
          <p14:tracePt t="23888" x="2786063" y="2608263"/>
          <p14:tracePt t="23905" x="2982913" y="2527300"/>
          <p14:tracePt t="23921" x="3340100" y="2374900"/>
          <p14:tracePt t="23938" x="3687763" y="2224088"/>
          <p14:tracePt t="23955" x="3929063" y="2108200"/>
          <p14:tracePt t="23957" x="4062413" y="2027238"/>
          <p14:tracePt t="23971" x="4286250" y="1893888"/>
          <p14:tracePt t="23988" x="4500563" y="1731963"/>
          <p14:tracePt t="24005" x="4786313" y="1455738"/>
          <p14:tracePt t="24021" x="4911725" y="1295400"/>
          <p14:tracePt t="24038" x="5010150" y="1116013"/>
          <p14:tracePt t="24055" x="5045075" y="973138"/>
          <p14:tracePt t="24072" x="5045075" y="919163"/>
          <p14:tracePt t="24088" x="5000625" y="847725"/>
          <p14:tracePt t="24105" x="4884738" y="768350"/>
          <p14:tracePt t="24122" x="4759325" y="723900"/>
          <p14:tracePt t="24139" x="4446588" y="625475"/>
          <p14:tracePt t="24155" x="4197350" y="554038"/>
          <p14:tracePt t="24172" x="3803650" y="446088"/>
          <p14:tracePt t="24189" x="3562350" y="401638"/>
          <p14:tracePt t="24205" x="3313113" y="374650"/>
          <p14:tracePt t="24222" x="3143250" y="374650"/>
          <p14:tracePt t="24239" x="3062288" y="393700"/>
          <p14:tracePt t="24255" x="3027363" y="411163"/>
          <p14:tracePt t="24272" x="3000375" y="419100"/>
          <p14:tracePt t="30045" x="0" y="0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ED7CDA64-7F7D-4767-A2D8-EC4944DE5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Sabit fonksiyon kuralı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C11DFC87-F136-45BD-A752-C3A66A8BD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y= f(x)=k</a:t>
            </a:r>
          </a:p>
          <a:p>
            <a:r>
              <a:rPr lang="tr-TR" dirty="0"/>
              <a:t>y’nin </a:t>
            </a:r>
            <a:r>
              <a:rPr lang="tr-TR" dirty="0" err="1"/>
              <a:t>x’e</a:t>
            </a:r>
            <a:r>
              <a:rPr lang="tr-TR" dirty="0"/>
              <a:t> göre türev sıfırdır.</a:t>
            </a:r>
          </a:p>
          <a:p>
            <a:r>
              <a:rPr lang="tr-TR" dirty="0" err="1"/>
              <a:t>dy</a:t>
            </a:r>
            <a:r>
              <a:rPr lang="tr-TR" dirty="0"/>
              <a:t>/dx=y’=f’(x)=0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555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16545A97-3660-4F31-826E-A4ECA9785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Doğrusal fonksiyonun türevi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4C60CA87-DD2F-4DBC-8FE7-9F8C93591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y=f(x)=</a:t>
            </a:r>
            <a:r>
              <a:rPr lang="tr-TR" dirty="0" err="1"/>
              <a:t>a+bx</a:t>
            </a:r>
            <a:endParaRPr lang="tr-TR" dirty="0"/>
          </a:p>
          <a:p>
            <a:r>
              <a:rPr lang="tr-TR" dirty="0"/>
              <a:t>Bağımsız değişkenin katsayısı olan b’ye eşittir ve sabittir.</a:t>
            </a:r>
          </a:p>
        </p:txBody>
      </p:sp>
    </p:spTree>
    <p:extLst>
      <p:ext uri="{BB962C8B-B14F-4D97-AF65-F5344CB8AC3E}">
        <p14:creationId xmlns:p14="http://schemas.microsoft.com/office/powerpoint/2010/main" val="1764950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97525D7E-196F-4CAA-8B78-B56B77AEE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Kuvvet fonksiyonu kuralı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xmlns="" id="{5D501D08-4583-45D4-BE93-6C66B7423E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/>
                  <a:t>y=f(x)=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𝑎𝑥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endParaRPr lang="tr-TR" dirty="0"/>
              </a:p>
              <a:p>
                <a:endParaRPr lang="tr-TR" dirty="0"/>
              </a:p>
              <a:p>
                <a:r>
                  <a:rPr lang="tr-TR" dirty="0"/>
                  <a:t>y’= f’(x)=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𝑝𝑎𝑥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id="{5D501D08-4583-45D4-BE93-6C66B7423E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63421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İy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89</TotalTime>
  <Words>213</Words>
  <Application>Microsoft Office PowerPoint</Application>
  <PresentationFormat>Geniş ekran</PresentationFormat>
  <Paragraphs>68</Paragraphs>
  <Slides>23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8" baseType="lpstr">
      <vt:lpstr>Arial</vt:lpstr>
      <vt:lpstr>Cambria Math</vt:lpstr>
      <vt:lpstr>Century Gothic</vt:lpstr>
      <vt:lpstr>Wingdings 3</vt:lpstr>
      <vt:lpstr>İyon</vt:lpstr>
      <vt:lpstr>TÜREV</vt:lpstr>
      <vt:lpstr>PowerPoint Sunusu</vt:lpstr>
      <vt:lpstr>PowerPoint Sunusu</vt:lpstr>
      <vt:lpstr>PowerPoint Sunusu</vt:lpstr>
      <vt:lpstr>PowerPoint Sunusu</vt:lpstr>
      <vt:lpstr>Türev alma kuralları</vt:lpstr>
      <vt:lpstr>Sabit fonksiyon kuralı</vt:lpstr>
      <vt:lpstr>Doğrusal fonksiyonun türevi</vt:lpstr>
      <vt:lpstr>Kuvvet fonksiyonu kuralı</vt:lpstr>
      <vt:lpstr>Toplamların ve farkların türevi</vt:lpstr>
      <vt:lpstr>Çarpımların türevi</vt:lpstr>
      <vt:lpstr>Bölmede türev</vt:lpstr>
      <vt:lpstr>Fonksiyonun fonksiyonu için türev</vt:lpstr>
      <vt:lpstr>x=f(y) için y’nin x’e göre türevi</vt:lpstr>
      <vt:lpstr>Üstel ve Logaritmik fonksiyonlarda türev</vt:lpstr>
      <vt:lpstr>PowerPoint Sunusu</vt:lpstr>
      <vt:lpstr>PowerPoint Sunusu</vt:lpstr>
      <vt:lpstr>PowerPoint Sunusu</vt:lpstr>
      <vt:lpstr>Yüksek dereceden türev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TÜREV</dc:title>
  <dc:creator>OVB</dc:creator>
  <cp:lastModifiedBy>GAMİNG</cp:lastModifiedBy>
  <cp:revision>21</cp:revision>
  <dcterms:created xsi:type="dcterms:W3CDTF">2019-04-23T09:20:45Z</dcterms:created>
  <dcterms:modified xsi:type="dcterms:W3CDTF">2022-12-22T08:14:55Z</dcterms:modified>
</cp:coreProperties>
</file>