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393088-9FE1-432D-872E-37893971E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ED641A6-D0AD-461D-8E0B-9E3A169F3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BF876E4-752A-44E9-A5BC-3E3A28583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10A2-5598-46AB-B84A-F2BCF7870A27}" type="datetimeFigureOut">
              <a:rPr lang="tr-TR" smtClean="0"/>
              <a:t>11.03.2021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52B215F-B2DC-4D8F-8C31-1DA755105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6B63F7E-C806-48DC-A270-1856A12F2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ACDC-49CD-4C58-9FAA-A572FB7B99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29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F40249-DB96-428B-82E4-1B718BCBE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796C888-5C99-4282-A410-32E37BC55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6342FD-B463-4B2A-9642-CE88C5BB2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10A2-5598-46AB-B84A-F2BCF7870A27}" type="datetimeFigureOut">
              <a:rPr lang="tr-TR" smtClean="0"/>
              <a:t>11.03.2021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882C1D1-A0B8-4CD2-8DBA-4BC58E7AF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85E096-4055-420E-80E0-F3BE0909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ACDC-49CD-4C58-9FAA-A572FB7B99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287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9CF34EA-A31B-4D43-B25C-25709DFB69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343DDD4-DC21-41B0-B8AB-F3034D9FA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AC4CCF-A155-4EF7-BA60-BE133B722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10A2-5598-46AB-B84A-F2BCF7870A27}" type="datetimeFigureOut">
              <a:rPr lang="tr-TR" smtClean="0"/>
              <a:t>11.03.2021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BC715C-0079-41B7-87FE-09BCD2A64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470ECF5-8433-48AC-982E-586D7BA28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ACDC-49CD-4C58-9FAA-A572FB7B99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423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8B0628-E3B7-4BE4-8397-FEB32CBF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42F60C-601F-47A1-BB50-9F5497803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A0FB70-7C70-4E88-9F38-C0C27E9AA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10A2-5598-46AB-B84A-F2BCF7870A27}" type="datetimeFigureOut">
              <a:rPr lang="tr-TR" smtClean="0"/>
              <a:t>11.03.2021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250B6FC-C7A5-48C9-A15E-651CB1E7C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F45D6BC-A3C6-4814-8259-59F8CA2F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ACDC-49CD-4C58-9FAA-A572FB7B99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83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E3390D-7137-4498-8ECD-4ED4B4049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546ED19-6643-4BED-A4FC-46FE1E763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210AC0-D6E9-499F-BD71-A9E99E6C1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10A2-5598-46AB-B84A-F2BCF7870A27}" type="datetimeFigureOut">
              <a:rPr lang="tr-TR" smtClean="0"/>
              <a:t>11.03.2021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B3CC29-2032-4E4E-AA2F-0B3E31737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4917120-10BA-4F54-9513-8AF7EC58F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ACDC-49CD-4C58-9FAA-A572FB7B99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F918DE-273F-409B-85D4-FE3DA025C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F8A450-2B5B-43DA-861C-771CBF1369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B4814CF-A662-4194-B9DA-AA99E64C1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AA4B470-E7F7-4AE3-BED0-CAB19AD26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10A2-5598-46AB-B84A-F2BCF7870A27}" type="datetimeFigureOut">
              <a:rPr lang="tr-TR" smtClean="0"/>
              <a:t>11.03.2021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45BC36B-344B-4A68-BF9A-10CA9ECD5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0C23B22-626A-46F2-96B9-6A648448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ACDC-49CD-4C58-9FAA-A572FB7B99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02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A57827-30AD-451E-A64F-970FAC072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B0A50D5-E914-461A-ABCE-3A425E206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EA5C051-214C-4F2E-8713-7C3EA2785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DFA66A6-F17D-45A2-A26D-70102F6EA0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2C2A3C1-2C2D-4108-86EC-D871091C6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9F45CB6-7120-43B2-BFDA-09DB1FF77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10A2-5598-46AB-B84A-F2BCF7870A27}" type="datetimeFigureOut">
              <a:rPr lang="tr-TR" smtClean="0"/>
              <a:t>11.03.2021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8A593F3-D64E-49FC-A800-7F52736AB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B6E35F3-FC48-47E5-80A8-FF4521275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ACDC-49CD-4C58-9FAA-A572FB7B99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0966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AB1C85-CEA8-4864-BC68-733E1F9FB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1B81868-8942-42FE-A532-5D0F2DF4A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10A2-5598-46AB-B84A-F2BCF7870A27}" type="datetimeFigureOut">
              <a:rPr lang="tr-TR" smtClean="0"/>
              <a:t>11.03.2021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B250F2A-869C-45E2-B119-2833A4055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7BE41A5-9B2C-4060-B406-84139727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ACDC-49CD-4C58-9FAA-A572FB7B99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28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03C2BB9-1E10-4276-AA11-51817A4B0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10A2-5598-46AB-B84A-F2BCF7870A27}" type="datetimeFigureOut">
              <a:rPr lang="tr-TR" smtClean="0"/>
              <a:t>11.03.2021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5B203F8-9EE4-4767-A4A8-6AD18DB87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5CEF4CC-08C6-4605-A3A4-1D5FA8FDB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ACDC-49CD-4C58-9FAA-A572FB7B99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04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5E1B40-A755-4AE9-9194-4183626E0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608B70-A1CC-44D7-985B-BD2B1F9FE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A12A244-C5F4-40E2-BEE2-71718C18C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391CB70-D453-479F-85EC-6146F8B21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10A2-5598-46AB-B84A-F2BCF7870A27}" type="datetimeFigureOut">
              <a:rPr lang="tr-TR" smtClean="0"/>
              <a:t>11.03.2021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AE772A2-D1BA-4C5D-81C1-F86D32F6D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5002899-E6E0-45D7-AE20-E34A2EBEC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ACDC-49CD-4C58-9FAA-A572FB7B99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44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44E6E4-FC37-448A-AD7F-EFAEC4F28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BB5F43F-9E8D-4494-9AB7-EE2787CFD6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C04D235-C3F1-45D9-B085-14BC04DFD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76A6246-1972-44A0-A870-93BDBDFB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10A2-5598-46AB-B84A-F2BCF7870A27}" type="datetimeFigureOut">
              <a:rPr lang="tr-TR" smtClean="0"/>
              <a:t>11.03.2021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37B9B5D-3CBC-4748-A407-7EE09750E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CA9E847-2EFD-4AED-9A41-BA27E53A0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8ACDC-49CD-4C58-9FAA-A572FB7B99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72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7E71306-5433-4846-8259-18C821B6A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EC0A53-855A-47DF-9317-F90620C29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30CEA4B-3AE5-4BCA-B320-694A7EB27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C10A2-5598-46AB-B84A-F2BCF7870A27}" type="datetimeFigureOut">
              <a:rPr lang="tr-TR" smtClean="0"/>
              <a:t>11.03.2021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AA0DBD-3EAD-47BE-AB8E-46AEFF1AA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31B2B29-C33F-472C-9559-40E49CCEC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8ACDC-49CD-4C58-9FAA-A572FB7B99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87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F0F548-4A99-4CAB-BF15-0222DADF83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Tarımsal İşletmelerin Analiz ve Planlaması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9454502-FBB7-4D22-932B-2DF50A7046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669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FABB27-B1DF-49A1-8B69-994AE71E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E39281-62AA-4229-9DC4-DD2E37B73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Pasif</a:t>
            </a:r>
          </a:p>
          <a:p>
            <a:pPr marL="0" indent="0">
              <a:buNone/>
            </a:pPr>
            <a:r>
              <a:rPr lang="tr-TR" dirty="0"/>
              <a:t>-kira ve Ort. Tutulan arazi değeri</a:t>
            </a:r>
          </a:p>
          <a:p>
            <a:pPr marL="0" indent="0">
              <a:buNone/>
            </a:pPr>
            <a:r>
              <a:rPr lang="tr-TR" dirty="0"/>
              <a:t>-borçlar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err="1"/>
              <a:t>özsermaye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8009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514CA8-168F-4F33-94B1-132AF371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C281EF-FF1E-49D6-841F-E4C778ADE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Sermaye devir oranı= </a:t>
            </a:r>
            <a:r>
              <a:rPr lang="tr-TR" dirty="0" err="1"/>
              <a:t>büd</a:t>
            </a:r>
            <a:r>
              <a:rPr lang="tr-TR" dirty="0"/>
              <a:t>/toplam aktif*100</a:t>
            </a:r>
          </a:p>
          <a:p>
            <a:r>
              <a:rPr lang="tr-TR" dirty="0"/>
              <a:t>3/15*100= %20</a:t>
            </a:r>
          </a:p>
          <a:p>
            <a:r>
              <a:rPr lang="tr-TR" dirty="0"/>
              <a:t>5 yıl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0490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B073C5-439B-450B-95EC-4B0B7DCA3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595E1C-2FF4-4E78-B9AD-5463B3468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Azalan verimler</a:t>
            </a:r>
          </a:p>
          <a:p>
            <a:r>
              <a:rPr lang="tr-TR" dirty="0"/>
              <a:t>İkame kuralları</a:t>
            </a:r>
          </a:p>
          <a:p>
            <a:r>
              <a:rPr lang="tr-TR" dirty="0"/>
              <a:t>Alternatif maliyet</a:t>
            </a:r>
          </a:p>
          <a:p>
            <a:r>
              <a:rPr lang="tr-TR" dirty="0"/>
              <a:t>Kar maksimizasyonu</a:t>
            </a:r>
          </a:p>
          <a:p>
            <a:r>
              <a:rPr lang="tr-TR" dirty="0"/>
              <a:t>Eşit marjinal hasıla</a:t>
            </a:r>
          </a:p>
          <a:p>
            <a:r>
              <a:rPr lang="tr-TR" dirty="0" err="1"/>
              <a:t>Nisbi</a:t>
            </a:r>
            <a:r>
              <a:rPr lang="tr-TR" dirty="0"/>
              <a:t> avantaj kuralı</a:t>
            </a:r>
          </a:p>
        </p:txBody>
      </p:sp>
    </p:spTree>
    <p:extLst>
      <p:ext uri="{BB962C8B-B14F-4D97-AF65-F5344CB8AC3E}">
        <p14:creationId xmlns:p14="http://schemas.microsoft.com/office/powerpoint/2010/main" val="2566518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612D62-3665-45CB-BF28-8221FC9CE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İşletme Analizi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9826BC-4782-4289-B590-1A6AC5A53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İşletmelerin faaliyetlerini değerlendirme:</a:t>
            </a:r>
          </a:p>
          <a:p>
            <a:r>
              <a:rPr lang="tr-TR" dirty="0"/>
              <a:t>-Verimlilik</a:t>
            </a:r>
          </a:p>
          <a:p>
            <a:r>
              <a:rPr lang="tr-TR" dirty="0"/>
              <a:t>-Büyüklük</a:t>
            </a:r>
          </a:p>
          <a:p>
            <a:r>
              <a:rPr lang="tr-TR" dirty="0"/>
              <a:t>-Ekonomik ve mali ölçütler</a:t>
            </a:r>
          </a:p>
        </p:txBody>
      </p:sp>
    </p:spTree>
    <p:extLst>
      <p:ext uri="{BB962C8B-B14F-4D97-AF65-F5344CB8AC3E}">
        <p14:creationId xmlns:p14="http://schemas.microsoft.com/office/powerpoint/2010/main" val="2727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121703-56B9-4877-9251-D83182CF5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Büyüklük ölçütleri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F269E9-5C89-4179-8383-ECF533144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1)Arazi genişliği</a:t>
            </a:r>
          </a:p>
          <a:p>
            <a:r>
              <a:rPr lang="tr-TR" dirty="0"/>
              <a:t>İşletme arazi</a:t>
            </a:r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dirty="0" err="1"/>
              <a:t>Mülk+kira</a:t>
            </a:r>
            <a:r>
              <a:rPr lang="tr-TR" dirty="0"/>
              <a:t> ve Ort.)-başkasına kira ve </a:t>
            </a:r>
            <a:r>
              <a:rPr lang="tr-TR" dirty="0" err="1"/>
              <a:t>Ort.verilen</a:t>
            </a:r>
            <a:endParaRPr lang="tr-TR" dirty="0"/>
          </a:p>
          <a:p>
            <a:r>
              <a:rPr lang="tr-TR" dirty="0"/>
              <a:t>Ekili-dikili alan</a:t>
            </a:r>
          </a:p>
        </p:txBody>
      </p:sp>
    </p:spTree>
    <p:extLst>
      <p:ext uri="{BB962C8B-B14F-4D97-AF65-F5344CB8AC3E}">
        <p14:creationId xmlns:p14="http://schemas.microsoft.com/office/powerpoint/2010/main" val="258246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1B335C-818F-4E87-AC71-A51FC240B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2950AC-CBEC-437F-B8EC-C8A773005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2)İşgücü</a:t>
            </a:r>
          </a:p>
          <a:p>
            <a:pPr marL="0" indent="0">
              <a:buNone/>
            </a:pPr>
            <a:r>
              <a:rPr lang="tr-TR" dirty="0"/>
              <a:t>Aile işgücü</a:t>
            </a:r>
          </a:p>
          <a:p>
            <a:pPr marL="0" indent="0">
              <a:buNone/>
            </a:pPr>
            <a:r>
              <a:rPr lang="tr-TR" dirty="0"/>
              <a:t>Yabancı işgücü: Daimi, Geçici</a:t>
            </a:r>
          </a:p>
          <a:p>
            <a:pPr marL="0" indent="0">
              <a:buNone/>
            </a:pPr>
            <a:r>
              <a:rPr lang="tr-TR" dirty="0"/>
              <a:t>0-6 erkek ve kadın için –		</a:t>
            </a:r>
          </a:p>
          <a:p>
            <a:pPr marL="0" indent="0">
              <a:buNone/>
            </a:pPr>
            <a:r>
              <a:rPr lang="tr-TR" dirty="0"/>
              <a:t>7-14 erkek ve kadın için 0.50	7-15 e ve k 0.50	 7-15 e ve k 0.50</a:t>
            </a:r>
          </a:p>
          <a:p>
            <a:pPr marL="0" indent="0">
              <a:buNone/>
            </a:pPr>
            <a:r>
              <a:rPr lang="tr-TR" dirty="0"/>
              <a:t>15-49 erkek 1.00			16-49 e 1.00		16-49	e 1.00</a:t>
            </a:r>
          </a:p>
          <a:p>
            <a:pPr marL="0" indent="0">
              <a:buNone/>
            </a:pPr>
            <a:r>
              <a:rPr lang="tr-TR" dirty="0"/>
              <a:t>15-49 kadın 0.75			16-49	k 0.75		16-49 k0.75</a:t>
            </a:r>
          </a:p>
          <a:p>
            <a:pPr marL="0" indent="0">
              <a:buNone/>
            </a:pPr>
            <a:r>
              <a:rPr lang="tr-TR" dirty="0"/>
              <a:t>50+ erkek 0.75			50-65 e v k 0.50	50+ e	0.75</a:t>
            </a:r>
          </a:p>
          <a:p>
            <a:pPr marL="0" indent="0">
              <a:buNone/>
            </a:pPr>
            <a:r>
              <a:rPr lang="tr-TR" dirty="0"/>
              <a:t>50+kadın 0.50			65+ e ve k	-	50+ k	0.50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236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3A377A-9CAF-4C73-A225-C3C5A6351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CAFEC5-6A2F-40A6-9FAA-F953EE8C0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Günde 8-10 saat  </a:t>
            </a:r>
            <a:r>
              <a:rPr lang="tr-TR" dirty="0" err="1"/>
              <a:t>eis</a:t>
            </a:r>
            <a:r>
              <a:rPr lang="tr-TR" dirty="0"/>
              <a:t> 300 gün </a:t>
            </a:r>
            <a:r>
              <a:rPr lang="tr-TR" dirty="0" err="1"/>
              <a:t>eig</a:t>
            </a:r>
            <a:endParaRPr lang="tr-TR" dirty="0"/>
          </a:p>
          <a:p>
            <a:r>
              <a:rPr lang="tr-TR" dirty="0"/>
              <a:t>İş başarı oranı= gerekli erkek işgünü/kullanılan erkek işgünü*100</a:t>
            </a:r>
          </a:p>
          <a:p>
            <a:r>
              <a:rPr lang="tr-TR" dirty="0"/>
              <a:t>Gerekli </a:t>
            </a:r>
            <a:r>
              <a:rPr lang="tr-TR" dirty="0" err="1"/>
              <a:t>eig</a:t>
            </a:r>
            <a:r>
              <a:rPr lang="tr-TR" dirty="0"/>
              <a:t>=480</a:t>
            </a:r>
          </a:p>
          <a:p>
            <a:r>
              <a:rPr lang="tr-TR" dirty="0"/>
              <a:t>Kullanılan </a:t>
            </a:r>
            <a:r>
              <a:rPr lang="tr-TR" dirty="0" err="1"/>
              <a:t>eig</a:t>
            </a:r>
            <a:r>
              <a:rPr lang="tr-TR" dirty="0"/>
              <a:t>=520</a:t>
            </a:r>
          </a:p>
          <a:p>
            <a:r>
              <a:rPr lang="tr-TR" dirty="0"/>
              <a:t>480/520*100=%92.31</a:t>
            </a:r>
          </a:p>
          <a:p>
            <a:r>
              <a:rPr lang="tr-TR" dirty="0"/>
              <a:t>Aile işgücü potansiyeli= işletmede çalıştığı gün*EİB</a:t>
            </a:r>
          </a:p>
          <a:p>
            <a:r>
              <a:rPr lang="tr-TR" dirty="0"/>
              <a:t>=300*5.25=17575 </a:t>
            </a:r>
            <a:r>
              <a:rPr lang="tr-TR" dirty="0" err="1"/>
              <a:t>eig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1761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580C0A-30B5-4D45-9FBB-F1A49BD9A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CFE335-EA2C-4ED2-B6C1-1CB643275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3)Hayvan Sayısı</a:t>
            </a:r>
          </a:p>
          <a:p>
            <a:r>
              <a:rPr lang="tr-TR" dirty="0"/>
              <a:t>1 boğa 1.40 birim</a:t>
            </a:r>
          </a:p>
          <a:p>
            <a:r>
              <a:rPr lang="tr-TR" dirty="0"/>
              <a:t>1 buzağı 0.16 veya 0.20 birim</a:t>
            </a:r>
          </a:p>
          <a:p>
            <a:r>
              <a:rPr lang="tr-TR" dirty="0"/>
              <a:t>1 dana 0.50 birim</a:t>
            </a:r>
          </a:p>
          <a:p>
            <a:r>
              <a:rPr lang="tr-TR" dirty="0"/>
              <a:t>1 düve 0.720 birim</a:t>
            </a:r>
          </a:p>
          <a:p>
            <a:r>
              <a:rPr lang="tr-TR" dirty="0"/>
              <a:t>1 koç 0.10 birim</a:t>
            </a:r>
          </a:p>
          <a:p>
            <a:r>
              <a:rPr lang="tr-TR" dirty="0"/>
              <a:t>1 koyun 0.10 birim</a:t>
            </a:r>
          </a:p>
          <a:p>
            <a:r>
              <a:rPr lang="tr-TR" dirty="0"/>
              <a:t>1 </a:t>
            </a:r>
            <a:r>
              <a:rPr lang="tr-TR" dirty="0" err="1"/>
              <a:t>toklu</a:t>
            </a:r>
            <a:r>
              <a:rPr lang="tr-TR" dirty="0"/>
              <a:t> 0.08 birim </a:t>
            </a:r>
          </a:p>
          <a:p>
            <a:r>
              <a:rPr lang="tr-TR" dirty="0"/>
              <a:t>1 kuzu 0.05 birim</a:t>
            </a:r>
          </a:p>
          <a:p>
            <a:r>
              <a:rPr lang="tr-TR" dirty="0"/>
              <a:t>1 teke 0.12 birim</a:t>
            </a:r>
          </a:p>
          <a:p>
            <a:r>
              <a:rPr lang="tr-TR" dirty="0"/>
              <a:t>1 keçi 0.10 birim</a:t>
            </a:r>
          </a:p>
          <a:p>
            <a:r>
              <a:rPr lang="tr-TR" dirty="0"/>
              <a:t>1 </a:t>
            </a:r>
            <a:r>
              <a:rPr lang="tr-TR" dirty="0" err="1"/>
              <a:t>cepiç</a:t>
            </a:r>
            <a:r>
              <a:rPr lang="tr-TR" dirty="0"/>
              <a:t> 0.08 birim</a:t>
            </a:r>
          </a:p>
          <a:p>
            <a:r>
              <a:rPr lang="tr-TR" dirty="0"/>
              <a:t>1 oğlak 0.05 birim</a:t>
            </a:r>
          </a:p>
          <a:p>
            <a:r>
              <a:rPr lang="tr-TR" dirty="0"/>
              <a:t>Kümes hayvanları 0.04 birim</a:t>
            </a:r>
          </a:p>
        </p:txBody>
      </p:sp>
    </p:spTree>
    <p:extLst>
      <p:ext uri="{BB962C8B-B14F-4D97-AF65-F5344CB8AC3E}">
        <p14:creationId xmlns:p14="http://schemas.microsoft.com/office/powerpoint/2010/main" val="3156994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4DFF3E-2B6E-48DB-BB07-622E25FC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F1A77F-1519-4811-83CB-47DEA9AA5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Sürü kontrol formülü</a:t>
            </a:r>
          </a:p>
          <a:p>
            <a:r>
              <a:rPr lang="tr-TR" dirty="0" err="1"/>
              <a:t>Dönembaşı</a:t>
            </a:r>
            <a:r>
              <a:rPr lang="tr-TR" dirty="0"/>
              <a:t> hayvan </a:t>
            </a:r>
            <a:r>
              <a:rPr lang="tr-TR" dirty="0" err="1"/>
              <a:t>sayısı+satın</a:t>
            </a:r>
            <a:r>
              <a:rPr lang="tr-TR" dirty="0"/>
              <a:t> </a:t>
            </a:r>
            <a:r>
              <a:rPr lang="tr-TR" dirty="0" err="1"/>
              <a:t>alınan+doğan</a:t>
            </a:r>
            <a:r>
              <a:rPr lang="tr-TR" dirty="0"/>
              <a:t>= dönem sonu hayvan </a:t>
            </a:r>
            <a:r>
              <a:rPr lang="tr-TR" dirty="0" err="1"/>
              <a:t>sayısı+satılan</a:t>
            </a:r>
            <a:r>
              <a:rPr lang="tr-TR" dirty="0"/>
              <a:t> +</a:t>
            </a:r>
            <a:r>
              <a:rPr lang="tr-TR" dirty="0" err="1"/>
              <a:t>kesilen+ölen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1468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CB164F-1A69-4E03-B83C-14DB0AD80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2C16F7-D91A-4253-B193-2A81C0A53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4)Sermaye</a:t>
            </a:r>
          </a:p>
          <a:p>
            <a:pPr marL="0" indent="0">
              <a:buNone/>
            </a:pPr>
            <a:r>
              <a:rPr lang="tr-TR" dirty="0"/>
              <a:t>Aktif</a:t>
            </a:r>
          </a:p>
          <a:p>
            <a:pPr marL="0" indent="0">
              <a:buNone/>
            </a:pPr>
            <a:r>
              <a:rPr lang="tr-TR" dirty="0"/>
              <a:t>1.Arazi varlığı</a:t>
            </a:r>
          </a:p>
          <a:p>
            <a:pPr marL="0" indent="0">
              <a:buNone/>
            </a:pPr>
            <a:r>
              <a:rPr lang="tr-TR" dirty="0"/>
              <a:t>-Toprak v.</a:t>
            </a:r>
          </a:p>
          <a:p>
            <a:pPr marL="0" indent="0">
              <a:buNone/>
            </a:pPr>
            <a:r>
              <a:rPr lang="tr-TR" dirty="0"/>
              <a:t>-Toprak ıslahı v.</a:t>
            </a:r>
          </a:p>
          <a:p>
            <a:pPr marL="0" indent="0">
              <a:buNone/>
            </a:pPr>
            <a:r>
              <a:rPr lang="tr-TR" dirty="0"/>
              <a:t>-bina v.</a:t>
            </a:r>
          </a:p>
          <a:p>
            <a:pPr marL="0" indent="0">
              <a:buNone/>
            </a:pPr>
            <a:r>
              <a:rPr lang="tr-TR" dirty="0"/>
              <a:t>Bitki ve tarla demirbaşı v.</a:t>
            </a:r>
          </a:p>
          <a:p>
            <a:pPr marL="0" indent="0">
              <a:buNone/>
            </a:pPr>
            <a:r>
              <a:rPr lang="tr-TR" dirty="0"/>
              <a:t>2.İşletme varlığı</a:t>
            </a:r>
          </a:p>
          <a:p>
            <a:pPr marL="0" indent="0">
              <a:buNone/>
            </a:pPr>
            <a:r>
              <a:rPr lang="tr-TR" dirty="0"/>
              <a:t>-Alet-makine</a:t>
            </a:r>
          </a:p>
          <a:p>
            <a:pPr marL="0" indent="0">
              <a:buNone/>
            </a:pPr>
            <a:r>
              <a:rPr lang="tr-TR" dirty="0"/>
              <a:t>-Hayvan</a:t>
            </a:r>
          </a:p>
          <a:p>
            <a:pPr marL="0" indent="0">
              <a:buNone/>
            </a:pPr>
            <a:r>
              <a:rPr lang="tr-TR" dirty="0"/>
              <a:t>-Ambar</a:t>
            </a:r>
          </a:p>
          <a:p>
            <a:pPr marL="0" indent="0">
              <a:buNone/>
            </a:pPr>
            <a:r>
              <a:rPr lang="tr-TR" dirty="0"/>
              <a:t>-Kasa mevcudu ve alacaklar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373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356</Words>
  <Application>Microsoft Office PowerPoint</Application>
  <PresentationFormat>Geniş ekran</PresentationFormat>
  <Paragraphs>68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Tarımsal İşletmelerin Analiz ve Planlaması</vt:lpstr>
      <vt:lpstr>PowerPoint Sunusu</vt:lpstr>
      <vt:lpstr>İşletme Analizi</vt:lpstr>
      <vt:lpstr>Büyüklük ölçütleri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Tarımsal İşletmelerin Analiz ve Planlaması</dc:title>
  <dc:creator>Sistem Bilgisayar</dc:creator>
  <cp:lastModifiedBy>Sistem Bilgisayar</cp:lastModifiedBy>
  <cp:revision>4</cp:revision>
  <dcterms:created xsi:type="dcterms:W3CDTF">2021-03-11T08:32:27Z</dcterms:created>
  <dcterms:modified xsi:type="dcterms:W3CDTF">2021-03-11T09:09:32Z</dcterms:modified>
</cp:coreProperties>
</file>