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260" r:id="rId4"/>
    <p:sldId id="257" r:id="rId5"/>
    <p:sldId id="259" r:id="rId6"/>
    <p:sldId id="277" r:id="rId7"/>
    <p:sldId id="279" r:id="rId8"/>
    <p:sldId id="262" r:id="rId9"/>
    <p:sldId id="265" r:id="rId10"/>
    <p:sldId id="263" r:id="rId11"/>
    <p:sldId id="264" r:id="rId12"/>
    <p:sldId id="266" r:id="rId13"/>
    <p:sldId id="267" r:id="rId14"/>
    <p:sldId id="280" r:id="rId15"/>
    <p:sldId id="268" r:id="rId16"/>
    <p:sldId id="269" r:id="rId17"/>
    <p:sldId id="281" r:id="rId18"/>
    <p:sldId id="285" r:id="rId19"/>
    <p:sldId id="272" r:id="rId20"/>
    <p:sldId id="275" r:id="rId21"/>
    <p:sldId id="274" r:id="rId22"/>
    <p:sldId id="283" r:id="rId23"/>
    <p:sldId id="284" r:id="rId24"/>
    <p:sldId id="273" r:id="rId25"/>
    <p:sldId id="278" r:id="rId26"/>
    <p:sldId id="27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A5DB085-97E0-4974-A7F6-29A2DFC7BA82}">
          <p14:sldIdLst>
            <p14:sldId id="256"/>
            <p14:sldId id="282"/>
            <p14:sldId id="260"/>
            <p14:sldId id="257"/>
            <p14:sldId id="259"/>
            <p14:sldId id="277"/>
            <p14:sldId id="279"/>
            <p14:sldId id="262"/>
            <p14:sldId id="265"/>
            <p14:sldId id="263"/>
            <p14:sldId id="264"/>
            <p14:sldId id="266"/>
            <p14:sldId id="267"/>
            <p14:sldId id="280"/>
            <p14:sldId id="268"/>
            <p14:sldId id="269"/>
            <p14:sldId id="281"/>
            <p14:sldId id="285"/>
            <p14:sldId id="272"/>
            <p14:sldId id="275"/>
            <p14:sldId id="274"/>
            <p14:sldId id="283"/>
            <p14:sldId id="284"/>
            <p14:sldId id="273"/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Ünvanlara göre dağılım</a:t>
            </a:r>
            <a:endParaRPr lang="en-US"/>
          </a:p>
        </c:rich>
      </c:tx>
      <c:layout>
        <c:manualLayout>
          <c:xMode val="edge"/>
          <c:yMode val="edge"/>
          <c:x val="0.29834929783261627"/>
          <c:y val="1.5591271365469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Sayı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00-4B7E-9B5B-5B275B2DF9A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00-4B7E-9B5B-5B275B2DF9A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00-4B7E-9B5B-5B275B2DF9A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00-4B7E-9B5B-5B275B2DF9A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00-4B7E-9B5B-5B275B2DF9A6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Sayfa1!$A$2:$A$6</c:f>
              <c:strCache>
                <c:ptCount val="4"/>
                <c:pt idx="0">
                  <c:v>Doçent</c:v>
                </c:pt>
                <c:pt idx="1">
                  <c:v>Dr. Öğr. Üyesi</c:v>
                </c:pt>
                <c:pt idx="2">
                  <c:v>Öğretim Görevlisi</c:v>
                </c:pt>
                <c:pt idx="3">
                  <c:v>Araştırma Görevlisi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5-4E8F-915D-F3BD9CA7A68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Öğrenci</a:t>
            </a:r>
            <a:r>
              <a:rPr lang="tr-TR"/>
              <a:t> (Cinisyete göre dağılım)</a:t>
            </a:r>
            <a:endParaRPr lang="en-US"/>
          </a:p>
        </c:rich>
      </c:tx>
      <c:layout>
        <c:manualLayout>
          <c:xMode val="edge"/>
          <c:yMode val="edge"/>
          <c:x val="0.17922619047619048"/>
          <c:y val="6.64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73809523809524E-2"/>
          <c:y val="0.19425781249999999"/>
          <c:w val="0.77750234345706781"/>
          <c:h val="0.79011718750000004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Öğrenci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77-40F3-BB89-C1713D25F2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77-40F3-BB89-C1713D25F2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Erkek</c:v>
                </c:pt>
                <c:pt idx="1">
                  <c:v>Kız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185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1-4E06-8904-ADB50193E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46278590176232"/>
          <c:y val="0.52196942667322832"/>
          <c:w val="0.22056102362204724"/>
          <c:h val="0.23570927657480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>
              <a:lumMod val="95000"/>
              <a:lumOff val="5000"/>
            </a:schemeClr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accent2"/>
                </a:solidFill>
              </a:rPr>
              <a:t>Öğrenci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Mezun öğrenci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72-41AA-B2F5-12784E86405F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79-4E07-9E63-3D75CF7BC5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Mimarlık</c:v>
                </c:pt>
                <c:pt idx="1">
                  <c:v>ŞBP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80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9-4E07-9E63-3D75CF7BC5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2">
              <a:lumMod val="10000"/>
            </a:schemeClr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A9297-21CC-4435-8576-4D4228383E6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1C7FA17B-270B-4068-9018-4EAD9EAA4039}">
      <dgm:prSet phldrT="[Metin]"/>
      <dgm:spPr/>
      <dgm:t>
        <a:bodyPr/>
        <a:lstStyle/>
        <a:p>
          <a:r>
            <a:rPr lang="tr-TR" smtClean="0"/>
            <a:t>Güzel Sanatlar ve  Tasarım Fakültesi</a:t>
          </a:r>
          <a:endParaRPr lang="tr-TR"/>
        </a:p>
      </dgm:t>
    </dgm:pt>
    <dgm:pt modelId="{A6137406-C38D-4E10-82CC-9164B021C370}" type="parTrans" cxnId="{5DFB6E93-D6A2-4681-B929-DED1302A7CA8}">
      <dgm:prSet/>
      <dgm:spPr/>
      <dgm:t>
        <a:bodyPr/>
        <a:lstStyle/>
        <a:p>
          <a:endParaRPr lang="tr-TR"/>
        </a:p>
      </dgm:t>
    </dgm:pt>
    <dgm:pt modelId="{90E971E6-9E4E-4A68-A3D6-BAA7B12A6204}" type="sibTrans" cxnId="{5DFB6E93-D6A2-4681-B929-DED1302A7CA8}">
      <dgm:prSet/>
      <dgm:spPr/>
      <dgm:t>
        <a:bodyPr/>
        <a:lstStyle/>
        <a:p>
          <a:endParaRPr lang="tr-TR"/>
        </a:p>
      </dgm:t>
    </dgm:pt>
    <dgm:pt modelId="{81AFD77A-1422-42AE-BAC9-C331FBB32F95}">
      <dgm:prSet phldrT="[Metin]"/>
      <dgm:spPr/>
      <dgm:t>
        <a:bodyPr/>
        <a:lstStyle/>
        <a:p>
          <a:r>
            <a:rPr lang="tr-TR" smtClean="0"/>
            <a:t>Mimarlık</a:t>
          </a:r>
          <a:endParaRPr lang="tr-TR"/>
        </a:p>
      </dgm:t>
    </dgm:pt>
    <dgm:pt modelId="{564F9920-F098-4FA3-A11E-44FC61A48801}" type="parTrans" cxnId="{1036C40E-058D-4632-9B57-ED20A512421B}">
      <dgm:prSet/>
      <dgm:spPr/>
      <dgm:t>
        <a:bodyPr/>
        <a:lstStyle/>
        <a:p>
          <a:endParaRPr lang="tr-TR"/>
        </a:p>
      </dgm:t>
    </dgm:pt>
    <dgm:pt modelId="{022DBE1B-1B74-4DF7-82BC-AA1466204759}" type="sibTrans" cxnId="{1036C40E-058D-4632-9B57-ED20A512421B}">
      <dgm:prSet/>
      <dgm:spPr/>
      <dgm:t>
        <a:bodyPr/>
        <a:lstStyle/>
        <a:p>
          <a:endParaRPr lang="tr-TR"/>
        </a:p>
      </dgm:t>
    </dgm:pt>
    <dgm:pt modelId="{2C1903C8-6FED-4F82-BE50-8EAF0ACD2A0F}">
      <dgm:prSet phldrT="[Metin]"/>
      <dgm:spPr/>
      <dgm:t>
        <a:bodyPr/>
        <a:lstStyle/>
        <a:p>
          <a:r>
            <a:rPr lang="tr-TR" smtClean="0"/>
            <a:t>Şehir ve Bölge Planlama</a:t>
          </a:r>
          <a:endParaRPr lang="tr-TR"/>
        </a:p>
      </dgm:t>
    </dgm:pt>
    <dgm:pt modelId="{48EB08FF-5B72-4C64-B7E0-1715FFE40FE9}" type="parTrans" cxnId="{5F6114EF-F805-4CEB-8F1C-F8EAFCD7185F}">
      <dgm:prSet/>
      <dgm:spPr/>
      <dgm:t>
        <a:bodyPr/>
        <a:lstStyle/>
        <a:p>
          <a:endParaRPr lang="tr-TR"/>
        </a:p>
      </dgm:t>
    </dgm:pt>
    <dgm:pt modelId="{2FC2543C-DC1F-4FB9-A98A-1E3EDB6D43F3}" type="sibTrans" cxnId="{5F6114EF-F805-4CEB-8F1C-F8EAFCD7185F}">
      <dgm:prSet/>
      <dgm:spPr/>
      <dgm:t>
        <a:bodyPr/>
        <a:lstStyle/>
        <a:p>
          <a:endParaRPr lang="tr-TR"/>
        </a:p>
      </dgm:t>
    </dgm:pt>
    <dgm:pt modelId="{13E58844-CBD1-4AF2-B397-FA98721D3F44}">
      <dgm:prSet phldrT="[Metin]"/>
      <dgm:spPr/>
      <dgm:t>
        <a:bodyPr/>
        <a:lstStyle/>
        <a:p>
          <a:r>
            <a:rPr lang="tr-TR" smtClean="0"/>
            <a:t>Grafik Tasarım</a:t>
          </a:r>
          <a:endParaRPr lang="tr-TR"/>
        </a:p>
      </dgm:t>
    </dgm:pt>
    <dgm:pt modelId="{CCC89CE1-D93D-4175-A7A8-2257E293C61E}" type="parTrans" cxnId="{5EE7DEBA-6242-4272-8238-0AA7B4A5A548}">
      <dgm:prSet/>
      <dgm:spPr/>
      <dgm:t>
        <a:bodyPr/>
        <a:lstStyle/>
        <a:p>
          <a:endParaRPr lang="tr-TR"/>
        </a:p>
      </dgm:t>
    </dgm:pt>
    <dgm:pt modelId="{33387D6D-1005-4E3B-B83F-0A544129464C}" type="sibTrans" cxnId="{5EE7DEBA-6242-4272-8238-0AA7B4A5A548}">
      <dgm:prSet/>
      <dgm:spPr/>
      <dgm:t>
        <a:bodyPr/>
        <a:lstStyle/>
        <a:p>
          <a:endParaRPr lang="tr-TR"/>
        </a:p>
      </dgm:t>
    </dgm:pt>
    <dgm:pt modelId="{A233DF8C-65E3-4E36-99BC-903A199E71ED}">
      <dgm:prSet phldrT="[Metin]"/>
      <dgm:spPr/>
      <dgm:t>
        <a:bodyPr/>
        <a:lstStyle/>
        <a:p>
          <a:r>
            <a:rPr lang="tr-TR" smtClean="0"/>
            <a:t>Kentsel Tasarım Yüksek Lisans</a:t>
          </a:r>
          <a:endParaRPr lang="tr-TR"/>
        </a:p>
      </dgm:t>
    </dgm:pt>
    <dgm:pt modelId="{0822EF93-3F24-46DF-B107-688044EB2192}" type="parTrans" cxnId="{3CF0AB6C-4EB6-4881-8D6F-3D2A5BFE174E}">
      <dgm:prSet/>
      <dgm:spPr/>
      <dgm:t>
        <a:bodyPr/>
        <a:lstStyle/>
        <a:p>
          <a:endParaRPr lang="tr-TR"/>
        </a:p>
      </dgm:t>
    </dgm:pt>
    <dgm:pt modelId="{507CB71C-9BA0-4053-BD0C-55C4A9D78682}" type="sibTrans" cxnId="{3CF0AB6C-4EB6-4881-8D6F-3D2A5BFE174E}">
      <dgm:prSet/>
      <dgm:spPr/>
      <dgm:t>
        <a:bodyPr/>
        <a:lstStyle/>
        <a:p>
          <a:endParaRPr lang="tr-TR"/>
        </a:p>
      </dgm:t>
    </dgm:pt>
    <dgm:pt modelId="{F3AFED34-E230-4F7C-8463-35B7584A057E}">
      <dgm:prSet phldrT="[Metin]"/>
      <dgm:spPr/>
      <dgm:t>
        <a:bodyPr/>
        <a:lstStyle/>
        <a:p>
          <a:r>
            <a:rPr lang="tr-TR" smtClean="0"/>
            <a:t>Peyzaj  Mimarlığı</a:t>
          </a:r>
          <a:endParaRPr lang="tr-TR"/>
        </a:p>
      </dgm:t>
    </dgm:pt>
    <dgm:pt modelId="{BB763416-FE74-4FDE-BCDB-1F95304526A5}" type="parTrans" cxnId="{651B3C0D-329B-4813-8428-661374F479C1}">
      <dgm:prSet/>
      <dgm:spPr/>
      <dgm:t>
        <a:bodyPr/>
        <a:lstStyle/>
        <a:p>
          <a:endParaRPr lang="tr-TR"/>
        </a:p>
      </dgm:t>
    </dgm:pt>
    <dgm:pt modelId="{417B8B26-F815-4DD2-B8C5-D43599B1B686}" type="sibTrans" cxnId="{651B3C0D-329B-4813-8428-661374F479C1}">
      <dgm:prSet/>
      <dgm:spPr/>
      <dgm:t>
        <a:bodyPr/>
        <a:lstStyle/>
        <a:p>
          <a:endParaRPr lang="tr-TR"/>
        </a:p>
      </dgm:t>
    </dgm:pt>
    <dgm:pt modelId="{9F5A2AC7-DBEF-45D0-A4FD-8138EB1A1CFB}" type="pres">
      <dgm:prSet presAssocID="{658A9297-21CC-4435-8576-4D4228383E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9CD4DF-CAEA-4EC2-82CB-9527163ABBA2}" type="pres">
      <dgm:prSet presAssocID="{1C7FA17B-270B-4068-9018-4EAD9EAA4039}" presName="root1" presStyleCnt="0"/>
      <dgm:spPr/>
      <dgm:t>
        <a:bodyPr/>
        <a:lstStyle/>
        <a:p>
          <a:endParaRPr lang="tr-TR"/>
        </a:p>
      </dgm:t>
    </dgm:pt>
    <dgm:pt modelId="{C52A49E0-57C5-41D1-956F-7FD152DA9CBE}" type="pres">
      <dgm:prSet presAssocID="{1C7FA17B-270B-4068-9018-4EAD9EAA4039}" presName="LevelOneTextNode" presStyleLbl="node0" presStyleIdx="0" presStyleCnt="1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B8DC6612-B0C6-450B-8E7C-3C62DF6CA601}" type="pres">
      <dgm:prSet presAssocID="{1C7FA17B-270B-4068-9018-4EAD9EAA4039}" presName="level2hierChild" presStyleCnt="0"/>
      <dgm:spPr/>
      <dgm:t>
        <a:bodyPr/>
        <a:lstStyle/>
        <a:p>
          <a:endParaRPr lang="tr-TR"/>
        </a:p>
      </dgm:t>
    </dgm:pt>
    <dgm:pt modelId="{96558FB4-2F14-48CF-8D2E-9005CFFDB40C}" type="pres">
      <dgm:prSet presAssocID="{564F9920-F098-4FA3-A11E-44FC61A48801}" presName="conn2-1" presStyleLbl="parChTrans1D2" presStyleIdx="0" presStyleCnt="4"/>
      <dgm:spPr/>
      <dgm:t>
        <a:bodyPr/>
        <a:lstStyle/>
        <a:p>
          <a:endParaRPr lang="tr-TR"/>
        </a:p>
      </dgm:t>
    </dgm:pt>
    <dgm:pt modelId="{F60838F9-046D-4683-B7C4-689AC580C049}" type="pres">
      <dgm:prSet presAssocID="{564F9920-F098-4FA3-A11E-44FC61A48801}" presName="connTx" presStyleLbl="parChTrans1D2" presStyleIdx="0" presStyleCnt="4"/>
      <dgm:spPr/>
      <dgm:t>
        <a:bodyPr/>
        <a:lstStyle/>
        <a:p>
          <a:endParaRPr lang="tr-TR"/>
        </a:p>
      </dgm:t>
    </dgm:pt>
    <dgm:pt modelId="{EB4E9088-6B0F-45FF-BFF3-54B62CE17BBD}" type="pres">
      <dgm:prSet presAssocID="{81AFD77A-1422-42AE-BAC9-C331FBB32F95}" presName="root2" presStyleCnt="0"/>
      <dgm:spPr/>
      <dgm:t>
        <a:bodyPr/>
        <a:lstStyle/>
        <a:p>
          <a:endParaRPr lang="tr-TR"/>
        </a:p>
      </dgm:t>
    </dgm:pt>
    <dgm:pt modelId="{7427B3EE-047F-4B5B-B2C1-BBBC485FA5E0}" type="pres">
      <dgm:prSet presAssocID="{81AFD77A-1422-42AE-BAC9-C331FBB32F95}" presName="LevelTwoTextNode" presStyleLbl="node2" presStyleIdx="0" presStyleCnt="4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B7AD5B19-5F11-4937-A414-D8A0581A57B1}" type="pres">
      <dgm:prSet presAssocID="{81AFD77A-1422-42AE-BAC9-C331FBB32F95}" presName="level3hierChild" presStyleCnt="0"/>
      <dgm:spPr/>
      <dgm:t>
        <a:bodyPr/>
        <a:lstStyle/>
        <a:p>
          <a:endParaRPr lang="tr-TR"/>
        </a:p>
      </dgm:t>
    </dgm:pt>
    <dgm:pt modelId="{975DDC8E-C614-4CC8-8972-C6736F9DC348}" type="pres">
      <dgm:prSet presAssocID="{48EB08FF-5B72-4C64-B7E0-1715FFE40FE9}" presName="conn2-1" presStyleLbl="parChTrans1D2" presStyleIdx="1" presStyleCnt="4"/>
      <dgm:spPr/>
      <dgm:t>
        <a:bodyPr/>
        <a:lstStyle/>
        <a:p>
          <a:endParaRPr lang="tr-TR"/>
        </a:p>
      </dgm:t>
    </dgm:pt>
    <dgm:pt modelId="{2D32CB53-E143-4336-BA15-94E687372054}" type="pres">
      <dgm:prSet presAssocID="{48EB08FF-5B72-4C64-B7E0-1715FFE40FE9}" presName="connTx" presStyleLbl="parChTrans1D2" presStyleIdx="1" presStyleCnt="4"/>
      <dgm:spPr/>
      <dgm:t>
        <a:bodyPr/>
        <a:lstStyle/>
        <a:p>
          <a:endParaRPr lang="tr-TR"/>
        </a:p>
      </dgm:t>
    </dgm:pt>
    <dgm:pt modelId="{7AA46E76-7B3E-4E3B-99D7-109EA2DB87FC}" type="pres">
      <dgm:prSet presAssocID="{2C1903C8-6FED-4F82-BE50-8EAF0ACD2A0F}" presName="root2" presStyleCnt="0"/>
      <dgm:spPr/>
      <dgm:t>
        <a:bodyPr/>
        <a:lstStyle/>
        <a:p>
          <a:endParaRPr lang="tr-TR"/>
        </a:p>
      </dgm:t>
    </dgm:pt>
    <dgm:pt modelId="{233B119A-46D7-477F-A8C5-CD8225F1C636}" type="pres">
      <dgm:prSet presAssocID="{2C1903C8-6FED-4F82-BE50-8EAF0ACD2A0F}" presName="LevelTwoTextNode" presStyleLbl="node2" presStyleIdx="1" presStyleCnt="4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4723748D-E641-41C1-819C-B28C821A04D1}" type="pres">
      <dgm:prSet presAssocID="{2C1903C8-6FED-4F82-BE50-8EAF0ACD2A0F}" presName="level3hierChild" presStyleCnt="0"/>
      <dgm:spPr/>
      <dgm:t>
        <a:bodyPr/>
        <a:lstStyle/>
        <a:p>
          <a:endParaRPr lang="tr-TR"/>
        </a:p>
      </dgm:t>
    </dgm:pt>
    <dgm:pt modelId="{66C9068F-7A42-407A-A9DF-1C15E36F3CFE}" type="pres">
      <dgm:prSet presAssocID="{0822EF93-3F24-46DF-B107-688044EB2192}" presName="conn2-1" presStyleLbl="parChTrans1D3" presStyleIdx="0" presStyleCnt="1"/>
      <dgm:spPr/>
      <dgm:t>
        <a:bodyPr/>
        <a:lstStyle/>
        <a:p>
          <a:endParaRPr lang="tr-TR"/>
        </a:p>
      </dgm:t>
    </dgm:pt>
    <dgm:pt modelId="{C442DA72-A8F6-42C2-ACA0-CAE3552CA635}" type="pres">
      <dgm:prSet presAssocID="{0822EF93-3F24-46DF-B107-688044EB2192}" presName="connTx" presStyleLbl="parChTrans1D3" presStyleIdx="0" presStyleCnt="1"/>
      <dgm:spPr/>
      <dgm:t>
        <a:bodyPr/>
        <a:lstStyle/>
        <a:p>
          <a:endParaRPr lang="tr-TR"/>
        </a:p>
      </dgm:t>
    </dgm:pt>
    <dgm:pt modelId="{7271E12C-0D16-4789-969D-6CF3640BCD10}" type="pres">
      <dgm:prSet presAssocID="{A233DF8C-65E3-4E36-99BC-903A199E71ED}" presName="root2" presStyleCnt="0"/>
      <dgm:spPr/>
      <dgm:t>
        <a:bodyPr/>
        <a:lstStyle/>
        <a:p>
          <a:endParaRPr lang="tr-TR"/>
        </a:p>
      </dgm:t>
    </dgm:pt>
    <dgm:pt modelId="{99FA3717-93DE-4139-BF5D-1C572039D8C0}" type="pres">
      <dgm:prSet presAssocID="{A233DF8C-65E3-4E36-99BC-903A199E71ED}" presName="LevelTwoTextNode" presStyleLbl="node3" presStyleIdx="0" presStyleCnt="1" custScaleY="142544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C0AAD9F4-50F9-4B24-A4FC-884E9E38F325}" type="pres">
      <dgm:prSet presAssocID="{A233DF8C-65E3-4E36-99BC-903A199E71ED}" presName="level3hierChild" presStyleCnt="0"/>
      <dgm:spPr/>
      <dgm:t>
        <a:bodyPr/>
        <a:lstStyle/>
        <a:p>
          <a:endParaRPr lang="tr-TR"/>
        </a:p>
      </dgm:t>
    </dgm:pt>
    <dgm:pt modelId="{0240B088-619F-407D-B5D2-046BA78895C7}" type="pres">
      <dgm:prSet presAssocID="{CCC89CE1-D93D-4175-A7A8-2257E293C61E}" presName="conn2-1" presStyleLbl="parChTrans1D2" presStyleIdx="2" presStyleCnt="4"/>
      <dgm:spPr/>
      <dgm:t>
        <a:bodyPr/>
        <a:lstStyle/>
        <a:p>
          <a:endParaRPr lang="tr-TR"/>
        </a:p>
      </dgm:t>
    </dgm:pt>
    <dgm:pt modelId="{61BBF25C-E555-481F-9C4D-A00C9792EA7A}" type="pres">
      <dgm:prSet presAssocID="{CCC89CE1-D93D-4175-A7A8-2257E293C61E}" presName="connTx" presStyleLbl="parChTrans1D2" presStyleIdx="2" presStyleCnt="4"/>
      <dgm:spPr/>
      <dgm:t>
        <a:bodyPr/>
        <a:lstStyle/>
        <a:p>
          <a:endParaRPr lang="tr-TR"/>
        </a:p>
      </dgm:t>
    </dgm:pt>
    <dgm:pt modelId="{E4BB9AB4-C585-4355-87EC-8F48A5F0BF4F}" type="pres">
      <dgm:prSet presAssocID="{13E58844-CBD1-4AF2-B397-FA98721D3F44}" presName="root2" presStyleCnt="0"/>
      <dgm:spPr/>
      <dgm:t>
        <a:bodyPr/>
        <a:lstStyle/>
        <a:p>
          <a:endParaRPr lang="tr-TR"/>
        </a:p>
      </dgm:t>
    </dgm:pt>
    <dgm:pt modelId="{35EF7F09-FE49-4795-ABDC-908B71832681}" type="pres">
      <dgm:prSet presAssocID="{13E58844-CBD1-4AF2-B397-FA98721D3F44}" presName="LevelTwoTextNode" presStyleLbl="node2" presStyleIdx="2" presStyleCnt="4" custLinFactNeighborX="513" custLinFactNeighborY="22588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911618B5-8BC4-4257-83A9-55CBBACDF386}" type="pres">
      <dgm:prSet presAssocID="{13E58844-CBD1-4AF2-B397-FA98721D3F44}" presName="level3hierChild" presStyleCnt="0"/>
      <dgm:spPr/>
      <dgm:t>
        <a:bodyPr/>
        <a:lstStyle/>
        <a:p>
          <a:endParaRPr lang="tr-TR"/>
        </a:p>
      </dgm:t>
    </dgm:pt>
    <dgm:pt modelId="{C8A92593-6AB6-4E9B-8D86-D975DF052A86}" type="pres">
      <dgm:prSet presAssocID="{BB763416-FE74-4FDE-BCDB-1F95304526A5}" presName="conn2-1" presStyleLbl="parChTrans1D2" presStyleIdx="3" presStyleCnt="4"/>
      <dgm:spPr/>
      <dgm:t>
        <a:bodyPr/>
        <a:lstStyle/>
        <a:p>
          <a:endParaRPr lang="tr-TR"/>
        </a:p>
      </dgm:t>
    </dgm:pt>
    <dgm:pt modelId="{AD15A678-3C7C-435D-BF4E-FC1A659A1C78}" type="pres">
      <dgm:prSet presAssocID="{BB763416-FE74-4FDE-BCDB-1F95304526A5}" presName="connTx" presStyleLbl="parChTrans1D2" presStyleIdx="3" presStyleCnt="4"/>
      <dgm:spPr/>
      <dgm:t>
        <a:bodyPr/>
        <a:lstStyle/>
        <a:p>
          <a:endParaRPr lang="tr-TR"/>
        </a:p>
      </dgm:t>
    </dgm:pt>
    <dgm:pt modelId="{72C02B30-28F5-4C65-953B-30A1E19512D8}" type="pres">
      <dgm:prSet presAssocID="{F3AFED34-E230-4F7C-8463-35B7584A057E}" presName="root2" presStyleCnt="0"/>
      <dgm:spPr/>
      <dgm:t>
        <a:bodyPr/>
        <a:lstStyle/>
        <a:p>
          <a:endParaRPr lang="tr-TR"/>
        </a:p>
      </dgm:t>
    </dgm:pt>
    <dgm:pt modelId="{B19617A9-1E9A-40F2-8E6D-B2D52C7C9AB1}" type="pres">
      <dgm:prSet presAssocID="{F3AFED34-E230-4F7C-8463-35B7584A057E}" presName="LevelTwoTextNode" presStyleLbl="node2" presStyleIdx="3" presStyleCnt="4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11D2AF09-398A-4B47-AFA4-B30CA174E02A}" type="pres">
      <dgm:prSet presAssocID="{F3AFED34-E230-4F7C-8463-35B7584A057E}" presName="level3hierChild" presStyleCnt="0"/>
      <dgm:spPr/>
      <dgm:t>
        <a:bodyPr/>
        <a:lstStyle/>
        <a:p>
          <a:endParaRPr lang="tr-TR"/>
        </a:p>
      </dgm:t>
    </dgm:pt>
  </dgm:ptLst>
  <dgm:cxnLst>
    <dgm:cxn modelId="{6EBD673A-1498-4864-B993-6A494C3F368E}" type="presOf" srcId="{BB763416-FE74-4FDE-BCDB-1F95304526A5}" destId="{AD15A678-3C7C-435D-BF4E-FC1A659A1C78}" srcOrd="1" destOrd="0" presId="urn:microsoft.com/office/officeart/2008/layout/HorizontalMultiLevelHierarchy"/>
    <dgm:cxn modelId="{B2102C61-158D-4F91-9AF9-B3F7CFF93B6A}" type="presOf" srcId="{2C1903C8-6FED-4F82-BE50-8EAF0ACD2A0F}" destId="{233B119A-46D7-477F-A8C5-CD8225F1C636}" srcOrd="0" destOrd="0" presId="urn:microsoft.com/office/officeart/2008/layout/HorizontalMultiLevelHierarchy"/>
    <dgm:cxn modelId="{ADB13863-976F-46E6-ACAF-E7FB795ABE7C}" type="presOf" srcId="{564F9920-F098-4FA3-A11E-44FC61A48801}" destId="{F60838F9-046D-4683-B7C4-689AC580C049}" srcOrd="1" destOrd="0" presId="urn:microsoft.com/office/officeart/2008/layout/HorizontalMultiLevelHierarchy"/>
    <dgm:cxn modelId="{651B3C0D-329B-4813-8428-661374F479C1}" srcId="{1C7FA17B-270B-4068-9018-4EAD9EAA4039}" destId="{F3AFED34-E230-4F7C-8463-35B7584A057E}" srcOrd="3" destOrd="0" parTransId="{BB763416-FE74-4FDE-BCDB-1F95304526A5}" sibTransId="{417B8B26-F815-4DD2-B8C5-D43599B1B686}"/>
    <dgm:cxn modelId="{5F6114EF-F805-4CEB-8F1C-F8EAFCD7185F}" srcId="{1C7FA17B-270B-4068-9018-4EAD9EAA4039}" destId="{2C1903C8-6FED-4F82-BE50-8EAF0ACD2A0F}" srcOrd="1" destOrd="0" parTransId="{48EB08FF-5B72-4C64-B7E0-1715FFE40FE9}" sibTransId="{2FC2543C-DC1F-4FB9-A98A-1E3EDB6D43F3}"/>
    <dgm:cxn modelId="{0051E35C-A652-4504-97D5-C5F8124D19CB}" type="presOf" srcId="{564F9920-F098-4FA3-A11E-44FC61A48801}" destId="{96558FB4-2F14-48CF-8D2E-9005CFFDB40C}" srcOrd="0" destOrd="0" presId="urn:microsoft.com/office/officeart/2008/layout/HorizontalMultiLevelHierarchy"/>
    <dgm:cxn modelId="{3CF0AB6C-4EB6-4881-8D6F-3D2A5BFE174E}" srcId="{2C1903C8-6FED-4F82-BE50-8EAF0ACD2A0F}" destId="{A233DF8C-65E3-4E36-99BC-903A199E71ED}" srcOrd="0" destOrd="0" parTransId="{0822EF93-3F24-46DF-B107-688044EB2192}" sibTransId="{507CB71C-9BA0-4053-BD0C-55C4A9D78682}"/>
    <dgm:cxn modelId="{1036C40E-058D-4632-9B57-ED20A512421B}" srcId="{1C7FA17B-270B-4068-9018-4EAD9EAA4039}" destId="{81AFD77A-1422-42AE-BAC9-C331FBB32F95}" srcOrd="0" destOrd="0" parTransId="{564F9920-F098-4FA3-A11E-44FC61A48801}" sibTransId="{022DBE1B-1B74-4DF7-82BC-AA1466204759}"/>
    <dgm:cxn modelId="{5DFB6E93-D6A2-4681-B929-DED1302A7CA8}" srcId="{658A9297-21CC-4435-8576-4D4228383E6A}" destId="{1C7FA17B-270B-4068-9018-4EAD9EAA4039}" srcOrd="0" destOrd="0" parTransId="{A6137406-C38D-4E10-82CC-9164B021C370}" sibTransId="{90E971E6-9E4E-4A68-A3D6-BAA7B12A6204}"/>
    <dgm:cxn modelId="{BB15CAA4-A77D-40E8-85A4-49F1BC7FBE9A}" type="presOf" srcId="{48EB08FF-5B72-4C64-B7E0-1715FFE40FE9}" destId="{975DDC8E-C614-4CC8-8972-C6736F9DC348}" srcOrd="0" destOrd="0" presId="urn:microsoft.com/office/officeart/2008/layout/HorizontalMultiLevelHierarchy"/>
    <dgm:cxn modelId="{2CEE4528-B719-431B-9135-16CD6F4AC6C3}" type="presOf" srcId="{658A9297-21CC-4435-8576-4D4228383E6A}" destId="{9F5A2AC7-DBEF-45D0-A4FD-8138EB1A1CFB}" srcOrd="0" destOrd="0" presId="urn:microsoft.com/office/officeart/2008/layout/HorizontalMultiLevelHierarchy"/>
    <dgm:cxn modelId="{566C80DA-28C3-4348-94F8-1CECA3736879}" type="presOf" srcId="{48EB08FF-5B72-4C64-B7E0-1715FFE40FE9}" destId="{2D32CB53-E143-4336-BA15-94E687372054}" srcOrd="1" destOrd="0" presId="urn:microsoft.com/office/officeart/2008/layout/HorizontalMultiLevelHierarchy"/>
    <dgm:cxn modelId="{ECCD5E08-F4E8-4F69-A22E-EFA5DBADD07C}" type="presOf" srcId="{CCC89CE1-D93D-4175-A7A8-2257E293C61E}" destId="{0240B088-619F-407D-B5D2-046BA78895C7}" srcOrd="0" destOrd="0" presId="urn:microsoft.com/office/officeart/2008/layout/HorizontalMultiLevelHierarchy"/>
    <dgm:cxn modelId="{D7FC57B7-248B-4A5A-BFA1-85A02B2F39AC}" type="presOf" srcId="{13E58844-CBD1-4AF2-B397-FA98721D3F44}" destId="{35EF7F09-FE49-4795-ABDC-908B71832681}" srcOrd="0" destOrd="0" presId="urn:microsoft.com/office/officeart/2008/layout/HorizontalMultiLevelHierarchy"/>
    <dgm:cxn modelId="{5EE7DEBA-6242-4272-8238-0AA7B4A5A548}" srcId="{1C7FA17B-270B-4068-9018-4EAD9EAA4039}" destId="{13E58844-CBD1-4AF2-B397-FA98721D3F44}" srcOrd="2" destOrd="0" parTransId="{CCC89CE1-D93D-4175-A7A8-2257E293C61E}" sibTransId="{33387D6D-1005-4E3B-B83F-0A544129464C}"/>
    <dgm:cxn modelId="{7BA7EE45-2DC8-4003-BEB7-4CDFDA36FADC}" type="presOf" srcId="{CCC89CE1-D93D-4175-A7A8-2257E293C61E}" destId="{61BBF25C-E555-481F-9C4D-A00C9792EA7A}" srcOrd="1" destOrd="0" presId="urn:microsoft.com/office/officeart/2008/layout/HorizontalMultiLevelHierarchy"/>
    <dgm:cxn modelId="{FFBC7950-5886-42E4-B399-15BF4DE13B93}" type="presOf" srcId="{BB763416-FE74-4FDE-BCDB-1F95304526A5}" destId="{C8A92593-6AB6-4E9B-8D86-D975DF052A86}" srcOrd="0" destOrd="0" presId="urn:microsoft.com/office/officeart/2008/layout/HorizontalMultiLevelHierarchy"/>
    <dgm:cxn modelId="{2D54C505-BC2B-4C4E-97B5-C87B990420A9}" type="presOf" srcId="{F3AFED34-E230-4F7C-8463-35B7584A057E}" destId="{B19617A9-1E9A-40F2-8E6D-B2D52C7C9AB1}" srcOrd="0" destOrd="0" presId="urn:microsoft.com/office/officeart/2008/layout/HorizontalMultiLevelHierarchy"/>
    <dgm:cxn modelId="{F492A940-788E-4187-A362-7935A5DBE54E}" type="presOf" srcId="{81AFD77A-1422-42AE-BAC9-C331FBB32F95}" destId="{7427B3EE-047F-4B5B-B2C1-BBBC485FA5E0}" srcOrd="0" destOrd="0" presId="urn:microsoft.com/office/officeart/2008/layout/HorizontalMultiLevelHierarchy"/>
    <dgm:cxn modelId="{662ACC08-DF96-45D4-ABCA-03FD8C5AD420}" type="presOf" srcId="{1C7FA17B-270B-4068-9018-4EAD9EAA4039}" destId="{C52A49E0-57C5-41D1-956F-7FD152DA9CBE}" srcOrd="0" destOrd="0" presId="urn:microsoft.com/office/officeart/2008/layout/HorizontalMultiLevelHierarchy"/>
    <dgm:cxn modelId="{3D8778B5-FFF1-430E-ADED-B72AAA21554D}" type="presOf" srcId="{0822EF93-3F24-46DF-B107-688044EB2192}" destId="{C442DA72-A8F6-42C2-ACA0-CAE3552CA635}" srcOrd="1" destOrd="0" presId="urn:microsoft.com/office/officeart/2008/layout/HorizontalMultiLevelHierarchy"/>
    <dgm:cxn modelId="{5B4475C0-38C1-4C06-B975-BACD18E4A408}" type="presOf" srcId="{0822EF93-3F24-46DF-B107-688044EB2192}" destId="{66C9068F-7A42-407A-A9DF-1C15E36F3CFE}" srcOrd="0" destOrd="0" presId="urn:microsoft.com/office/officeart/2008/layout/HorizontalMultiLevelHierarchy"/>
    <dgm:cxn modelId="{D6438CA9-278C-4729-8240-4182412BA663}" type="presOf" srcId="{A233DF8C-65E3-4E36-99BC-903A199E71ED}" destId="{99FA3717-93DE-4139-BF5D-1C572039D8C0}" srcOrd="0" destOrd="0" presId="urn:microsoft.com/office/officeart/2008/layout/HorizontalMultiLevelHierarchy"/>
    <dgm:cxn modelId="{A6483D4D-7486-4690-B1BC-52F8A1D716E3}" type="presParOf" srcId="{9F5A2AC7-DBEF-45D0-A4FD-8138EB1A1CFB}" destId="{FC9CD4DF-CAEA-4EC2-82CB-9527163ABBA2}" srcOrd="0" destOrd="0" presId="urn:microsoft.com/office/officeart/2008/layout/HorizontalMultiLevelHierarchy"/>
    <dgm:cxn modelId="{AFDBE6DA-E430-4CF4-A8D3-77ED5193085D}" type="presParOf" srcId="{FC9CD4DF-CAEA-4EC2-82CB-9527163ABBA2}" destId="{C52A49E0-57C5-41D1-956F-7FD152DA9CBE}" srcOrd="0" destOrd="0" presId="urn:microsoft.com/office/officeart/2008/layout/HorizontalMultiLevelHierarchy"/>
    <dgm:cxn modelId="{C4FCE384-267E-4526-A01F-F6622A09C75A}" type="presParOf" srcId="{FC9CD4DF-CAEA-4EC2-82CB-9527163ABBA2}" destId="{B8DC6612-B0C6-450B-8E7C-3C62DF6CA601}" srcOrd="1" destOrd="0" presId="urn:microsoft.com/office/officeart/2008/layout/HorizontalMultiLevelHierarchy"/>
    <dgm:cxn modelId="{5F18E83D-1B3A-4F0F-B34F-82507B8A3E73}" type="presParOf" srcId="{B8DC6612-B0C6-450B-8E7C-3C62DF6CA601}" destId="{96558FB4-2F14-48CF-8D2E-9005CFFDB40C}" srcOrd="0" destOrd="0" presId="urn:microsoft.com/office/officeart/2008/layout/HorizontalMultiLevelHierarchy"/>
    <dgm:cxn modelId="{DEAA0F4D-96EE-4B3E-B142-156DA7A76374}" type="presParOf" srcId="{96558FB4-2F14-48CF-8D2E-9005CFFDB40C}" destId="{F60838F9-046D-4683-B7C4-689AC580C049}" srcOrd="0" destOrd="0" presId="urn:microsoft.com/office/officeart/2008/layout/HorizontalMultiLevelHierarchy"/>
    <dgm:cxn modelId="{6D2959C0-D156-4057-A379-EACACF5F15A0}" type="presParOf" srcId="{B8DC6612-B0C6-450B-8E7C-3C62DF6CA601}" destId="{EB4E9088-6B0F-45FF-BFF3-54B62CE17BBD}" srcOrd="1" destOrd="0" presId="urn:microsoft.com/office/officeart/2008/layout/HorizontalMultiLevelHierarchy"/>
    <dgm:cxn modelId="{669C9AE9-6C86-4127-854B-9EF5E17696A3}" type="presParOf" srcId="{EB4E9088-6B0F-45FF-BFF3-54B62CE17BBD}" destId="{7427B3EE-047F-4B5B-B2C1-BBBC485FA5E0}" srcOrd="0" destOrd="0" presId="urn:microsoft.com/office/officeart/2008/layout/HorizontalMultiLevelHierarchy"/>
    <dgm:cxn modelId="{87559D84-D050-4C91-B5E7-87C958425D7F}" type="presParOf" srcId="{EB4E9088-6B0F-45FF-BFF3-54B62CE17BBD}" destId="{B7AD5B19-5F11-4937-A414-D8A0581A57B1}" srcOrd="1" destOrd="0" presId="urn:microsoft.com/office/officeart/2008/layout/HorizontalMultiLevelHierarchy"/>
    <dgm:cxn modelId="{69B6A40C-1B90-471B-A0FD-4BD87F825696}" type="presParOf" srcId="{B8DC6612-B0C6-450B-8E7C-3C62DF6CA601}" destId="{975DDC8E-C614-4CC8-8972-C6736F9DC348}" srcOrd="2" destOrd="0" presId="urn:microsoft.com/office/officeart/2008/layout/HorizontalMultiLevelHierarchy"/>
    <dgm:cxn modelId="{2781403E-D1B1-43D0-AC4E-F95A37711528}" type="presParOf" srcId="{975DDC8E-C614-4CC8-8972-C6736F9DC348}" destId="{2D32CB53-E143-4336-BA15-94E687372054}" srcOrd="0" destOrd="0" presId="urn:microsoft.com/office/officeart/2008/layout/HorizontalMultiLevelHierarchy"/>
    <dgm:cxn modelId="{BA4DD4BB-DB2F-4CC8-A237-096FFD59722C}" type="presParOf" srcId="{B8DC6612-B0C6-450B-8E7C-3C62DF6CA601}" destId="{7AA46E76-7B3E-4E3B-99D7-109EA2DB87FC}" srcOrd="3" destOrd="0" presId="urn:microsoft.com/office/officeart/2008/layout/HorizontalMultiLevelHierarchy"/>
    <dgm:cxn modelId="{A7DF9741-5FA6-46AD-A3E5-C4D8BD5AC302}" type="presParOf" srcId="{7AA46E76-7B3E-4E3B-99D7-109EA2DB87FC}" destId="{233B119A-46D7-477F-A8C5-CD8225F1C636}" srcOrd="0" destOrd="0" presId="urn:microsoft.com/office/officeart/2008/layout/HorizontalMultiLevelHierarchy"/>
    <dgm:cxn modelId="{77E6B3F7-0E19-43A9-83FC-C6BBCCE13A51}" type="presParOf" srcId="{7AA46E76-7B3E-4E3B-99D7-109EA2DB87FC}" destId="{4723748D-E641-41C1-819C-B28C821A04D1}" srcOrd="1" destOrd="0" presId="urn:microsoft.com/office/officeart/2008/layout/HorizontalMultiLevelHierarchy"/>
    <dgm:cxn modelId="{542ADB94-0A13-4DA6-A475-C0D2E32CA1D3}" type="presParOf" srcId="{4723748D-E641-41C1-819C-B28C821A04D1}" destId="{66C9068F-7A42-407A-A9DF-1C15E36F3CFE}" srcOrd="0" destOrd="0" presId="urn:microsoft.com/office/officeart/2008/layout/HorizontalMultiLevelHierarchy"/>
    <dgm:cxn modelId="{858FF975-CEE5-4D37-AAA3-24E0257EE99B}" type="presParOf" srcId="{66C9068F-7A42-407A-A9DF-1C15E36F3CFE}" destId="{C442DA72-A8F6-42C2-ACA0-CAE3552CA635}" srcOrd="0" destOrd="0" presId="urn:microsoft.com/office/officeart/2008/layout/HorizontalMultiLevelHierarchy"/>
    <dgm:cxn modelId="{6CA7E1A2-5E7E-4B32-9898-A22236937FDC}" type="presParOf" srcId="{4723748D-E641-41C1-819C-B28C821A04D1}" destId="{7271E12C-0D16-4789-969D-6CF3640BCD10}" srcOrd="1" destOrd="0" presId="urn:microsoft.com/office/officeart/2008/layout/HorizontalMultiLevelHierarchy"/>
    <dgm:cxn modelId="{8197BEA4-B1D3-475E-B5BA-7E85CC66A454}" type="presParOf" srcId="{7271E12C-0D16-4789-969D-6CF3640BCD10}" destId="{99FA3717-93DE-4139-BF5D-1C572039D8C0}" srcOrd="0" destOrd="0" presId="urn:microsoft.com/office/officeart/2008/layout/HorizontalMultiLevelHierarchy"/>
    <dgm:cxn modelId="{E20C5F50-F411-44C0-9C41-ED8A5EA960E1}" type="presParOf" srcId="{7271E12C-0D16-4789-969D-6CF3640BCD10}" destId="{C0AAD9F4-50F9-4B24-A4FC-884E9E38F325}" srcOrd="1" destOrd="0" presId="urn:microsoft.com/office/officeart/2008/layout/HorizontalMultiLevelHierarchy"/>
    <dgm:cxn modelId="{28B41116-3E98-4F6F-9ECC-82BC33927A08}" type="presParOf" srcId="{B8DC6612-B0C6-450B-8E7C-3C62DF6CA601}" destId="{0240B088-619F-407D-B5D2-046BA78895C7}" srcOrd="4" destOrd="0" presId="urn:microsoft.com/office/officeart/2008/layout/HorizontalMultiLevelHierarchy"/>
    <dgm:cxn modelId="{7F95DE24-69BA-4348-9D9A-536917A6C18C}" type="presParOf" srcId="{0240B088-619F-407D-B5D2-046BA78895C7}" destId="{61BBF25C-E555-481F-9C4D-A00C9792EA7A}" srcOrd="0" destOrd="0" presId="urn:microsoft.com/office/officeart/2008/layout/HorizontalMultiLevelHierarchy"/>
    <dgm:cxn modelId="{ADE9D69F-04AC-463A-814D-FEE3CD200BF3}" type="presParOf" srcId="{B8DC6612-B0C6-450B-8E7C-3C62DF6CA601}" destId="{E4BB9AB4-C585-4355-87EC-8F48A5F0BF4F}" srcOrd="5" destOrd="0" presId="urn:microsoft.com/office/officeart/2008/layout/HorizontalMultiLevelHierarchy"/>
    <dgm:cxn modelId="{880995E2-BF55-4A2C-8BD1-B8E0C1BB5AB9}" type="presParOf" srcId="{E4BB9AB4-C585-4355-87EC-8F48A5F0BF4F}" destId="{35EF7F09-FE49-4795-ABDC-908B71832681}" srcOrd="0" destOrd="0" presId="urn:microsoft.com/office/officeart/2008/layout/HorizontalMultiLevelHierarchy"/>
    <dgm:cxn modelId="{404E4365-6C2C-4203-ACAB-33E6629A8EA4}" type="presParOf" srcId="{E4BB9AB4-C585-4355-87EC-8F48A5F0BF4F}" destId="{911618B5-8BC4-4257-83A9-55CBBACDF386}" srcOrd="1" destOrd="0" presId="urn:microsoft.com/office/officeart/2008/layout/HorizontalMultiLevelHierarchy"/>
    <dgm:cxn modelId="{AC369F49-6CE0-45E4-B2E0-A8364BFBD7E4}" type="presParOf" srcId="{B8DC6612-B0C6-450B-8E7C-3C62DF6CA601}" destId="{C8A92593-6AB6-4E9B-8D86-D975DF052A86}" srcOrd="6" destOrd="0" presId="urn:microsoft.com/office/officeart/2008/layout/HorizontalMultiLevelHierarchy"/>
    <dgm:cxn modelId="{D8498EF5-7876-4D53-8724-342B6341BA32}" type="presParOf" srcId="{C8A92593-6AB6-4E9B-8D86-D975DF052A86}" destId="{AD15A678-3C7C-435D-BF4E-FC1A659A1C78}" srcOrd="0" destOrd="0" presId="urn:microsoft.com/office/officeart/2008/layout/HorizontalMultiLevelHierarchy"/>
    <dgm:cxn modelId="{1B33635B-8E40-429C-835A-14DF48DA320D}" type="presParOf" srcId="{B8DC6612-B0C6-450B-8E7C-3C62DF6CA601}" destId="{72C02B30-28F5-4C65-953B-30A1E19512D8}" srcOrd="7" destOrd="0" presId="urn:microsoft.com/office/officeart/2008/layout/HorizontalMultiLevelHierarchy"/>
    <dgm:cxn modelId="{B5897CCF-A86B-433C-A81F-10B3A4595B3E}" type="presParOf" srcId="{72C02B30-28F5-4C65-953B-30A1E19512D8}" destId="{B19617A9-1E9A-40F2-8E6D-B2D52C7C9AB1}" srcOrd="0" destOrd="0" presId="urn:microsoft.com/office/officeart/2008/layout/HorizontalMultiLevelHierarchy"/>
    <dgm:cxn modelId="{479B3362-864D-4FBB-B510-280442B9974A}" type="presParOf" srcId="{72C02B30-28F5-4C65-953B-30A1E19512D8}" destId="{11D2AF09-398A-4B47-AFA4-B30CA174E0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1A5965-A8D1-4C9A-9D97-B5395421856C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7A5E3EB-8993-4327-B1A4-1798584A9665}">
      <dgm:prSet phldrT="[Metin]"/>
      <dgm:spPr/>
      <dgm:t>
        <a:bodyPr/>
        <a:lstStyle/>
        <a:p>
          <a:r>
            <a:rPr lang="tr-TR" smtClean="0"/>
            <a:t>Panel-Pano</a:t>
          </a:r>
        </a:p>
      </dgm:t>
    </dgm:pt>
    <dgm:pt modelId="{42A797C4-D1CF-4FC6-B624-DFBA3B2B746F}" type="parTrans" cxnId="{1FB9FB60-A70F-4289-8DB9-2A2FF25E4C85}">
      <dgm:prSet/>
      <dgm:spPr/>
      <dgm:t>
        <a:bodyPr/>
        <a:lstStyle/>
        <a:p>
          <a:endParaRPr lang="tr-TR"/>
        </a:p>
      </dgm:t>
    </dgm:pt>
    <dgm:pt modelId="{2D2561B5-01F7-47A0-ABD7-3066810DC629}" type="sibTrans" cxnId="{1FB9FB60-A70F-4289-8DB9-2A2FF25E4C85}">
      <dgm:prSet/>
      <dgm:spPr/>
      <dgm:t>
        <a:bodyPr/>
        <a:lstStyle/>
        <a:p>
          <a:endParaRPr lang="tr-TR"/>
        </a:p>
      </dgm:t>
    </dgm:pt>
    <dgm:pt modelId="{C684EA6A-A2DE-48E9-9D66-65BFB960B6CF}">
      <dgm:prSet phldrT="[Metin]"/>
      <dgm:spPr/>
      <dgm:t>
        <a:bodyPr/>
        <a:lstStyle/>
        <a:p>
          <a:r>
            <a:rPr lang="tr-TR" smtClean="0"/>
            <a:t>İsimlik-Kaşe-Diğer Giderler</a:t>
          </a:r>
          <a:endParaRPr lang="tr-TR"/>
        </a:p>
      </dgm:t>
    </dgm:pt>
    <dgm:pt modelId="{97B3AA24-6393-4926-AFF9-EA4D92DCBD45}" type="parTrans" cxnId="{67807231-ACD2-430B-BEA7-6AAD608B9F86}">
      <dgm:prSet/>
      <dgm:spPr/>
      <dgm:t>
        <a:bodyPr/>
        <a:lstStyle/>
        <a:p>
          <a:endParaRPr lang="tr-TR"/>
        </a:p>
      </dgm:t>
    </dgm:pt>
    <dgm:pt modelId="{3F7548CC-2261-480C-9598-0F70E398FDBC}" type="sibTrans" cxnId="{67807231-ACD2-430B-BEA7-6AAD608B9F86}">
      <dgm:prSet/>
      <dgm:spPr/>
      <dgm:t>
        <a:bodyPr/>
        <a:lstStyle/>
        <a:p>
          <a:endParaRPr lang="tr-TR"/>
        </a:p>
      </dgm:t>
    </dgm:pt>
    <dgm:pt modelId="{09B9FCFB-182C-44FD-BC5A-F539F66C2368}">
      <dgm:prSet phldrT="[Metin]"/>
      <dgm:spPr/>
      <dgm:t>
        <a:bodyPr/>
        <a:lstStyle/>
        <a:p>
          <a:r>
            <a:rPr lang="tr-TR" smtClean="0"/>
            <a:t>Toplam</a:t>
          </a:r>
          <a:endParaRPr lang="tr-TR"/>
        </a:p>
      </dgm:t>
    </dgm:pt>
    <dgm:pt modelId="{DF7E35D9-D680-47B3-B845-985678746EDA}" type="parTrans" cxnId="{122C82FA-009F-4D5B-B352-2C7FD284330B}">
      <dgm:prSet/>
      <dgm:spPr/>
      <dgm:t>
        <a:bodyPr/>
        <a:lstStyle/>
        <a:p>
          <a:endParaRPr lang="tr-TR"/>
        </a:p>
      </dgm:t>
    </dgm:pt>
    <dgm:pt modelId="{87D6B62B-64C1-4B47-A931-184FB1AE4835}" type="sibTrans" cxnId="{122C82FA-009F-4D5B-B352-2C7FD284330B}">
      <dgm:prSet/>
      <dgm:spPr/>
      <dgm:t>
        <a:bodyPr/>
        <a:lstStyle/>
        <a:p>
          <a:endParaRPr lang="tr-TR"/>
        </a:p>
      </dgm:t>
    </dgm:pt>
    <dgm:pt modelId="{F0B230E8-2233-4ED0-BD43-315A90D93B9D}">
      <dgm:prSet phldrT="[Metin]"/>
      <dgm:spPr/>
      <dgm:t>
        <a:bodyPr/>
        <a:lstStyle/>
        <a:p>
          <a:pPr algn="ctr"/>
          <a:r>
            <a:rPr lang="tr-TR" smtClean="0"/>
            <a:t>7140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/>
        </a:p>
      </dgm:t>
    </dgm:pt>
    <dgm:pt modelId="{E2B458F1-F9E8-4A4F-867B-2832ACA8BD80}" type="parTrans" cxnId="{1177E6C6-C356-4107-A530-6F9E3A008B4C}">
      <dgm:prSet/>
      <dgm:spPr/>
      <dgm:t>
        <a:bodyPr/>
        <a:lstStyle/>
        <a:p>
          <a:endParaRPr lang="tr-TR"/>
        </a:p>
      </dgm:t>
    </dgm:pt>
    <dgm:pt modelId="{52AA2505-639F-4F61-ADF3-29865E3DA43E}" type="sibTrans" cxnId="{1177E6C6-C356-4107-A530-6F9E3A008B4C}">
      <dgm:prSet/>
      <dgm:spPr/>
      <dgm:t>
        <a:bodyPr/>
        <a:lstStyle/>
        <a:p>
          <a:endParaRPr lang="tr-TR"/>
        </a:p>
      </dgm:t>
    </dgm:pt>
    <dgm:pt modelId="{90BD68FB-9C77-4EB1-996A-BD0C26BDABD4}">
      <dgm:prSet phldrT="[Metin]"/>
      <dgm:spPr/>
      <dgm:t>
        <a:bodyPr/>
        <a:lstStyle/>
        <a:p>
          <a:pPr algn="ctr"/>
          <a:r>
            <a:rPr lang="tr-TR" smtClean="0"/>
            <a:t>16860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/>
        </a:p>
      </dgm:t>
    </dgm:pt>
    <dgm:pt modelId="{B1E68A34-D749-4F5C-9787-EE5222D4484E}" type="parTrans" cxnId="{23B31122-6031-4D6A-833E-2EBF8CE3F9B2}">
      <dgm:prSet/>
      <dgm:spPr/>
      <dgm:t>
        <a:bodyPr/>
        <a:lstStyle/>
        <a:p>
          <a:endParaRPr lang="tr-TR"/>
        </a:p>
      </dgm:t>
    </dgm:pt>
    <dgm:pt modelId="{0395648F-71E8-498E-9B76-30137100BA10}" type="sibTrans" cxnId="{23B31122-6031-4D6A-833E-2EBF8CE3F9B2}">
      <dgm:prSet/>
      <dgm:spPr/>
      <dgm:t>
        <a:bodyPr/>
        <a:lstStyle/>
        <a:p>
          <a:endParaRPr lang="tr-TR"/>
        </a:p>
      </dgm:t>
    </dgm:pt>
    <dgm:pt modelId="{7C1078EC-AC49-4098-883D-E7A2398C8513}">
      <dgm:prSet phldrT="[Metin]"/>
      <dgm:spPr/>
      <dgm:t>
        <a:bodyPr/>
        <a:lstStyle/>
        <a:p>
          <a:pPr algn="ctr"/>
          <a:r>
            <a:rPr lang="tr-TR" smtClean="0"/>
            <a:t>9720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mtClean="0"/>
        </a:p>
      </dgm:t>
    </dgm:pt>
    <dgm:pt modelId="{D025D870-2745-45AA-BD69-F3947AFD9D1C}" type="sibTrans" cxnId="{6419A291-E48E-4213-B20E-17561B42F2C5}">
      <dgm:prSet/>
      <dgm:spPr/>
      <dgm:t>
        <a:bodyPr/>
        <a:lstStyle/>
        <a:p>
          <a:endParaRPr lang="tr-TR"/>
        </a:p>
      </dgm:t>
    </dgm:pt>
    <dgm:pt modelId="{C13F9AB3-FD94-4131-84AE-1B7CE7D2D87F}" type="parTrans" cxnId="{6419A291-E48E-4213-B20E-17561B42F2C5}">
      <dgm:prSet/>
      <dgm:spPr/>
      <dgm:t>
        <a:bodyPr/>
        <a:lstStyle/>
        <a:p>
          <a:endParaRPr lang="tr-TR"/>
        </a:p>
      </dgm:t>
    </dgm:pt>
    <dgm:pt modelId="{5DA330D3-55FD-4B22-B1C8-609041EC6F09}" type="pres">
      <dgm:prSet presAssocID="{561A5965-A8D1-4C9A-9D97-B539542185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8A503E-0986-452E-9DB1-C8DD14AAB484}" type="pres">
      <dgm:prSet presAssocID="{27A5E3EB-8993-4327-B1A4-1798584A9665}" presName="composite" presStyleCnt="0"/>
      <dgm:spPr/>
      <dgm:t>
        <a:bodyPr/>
        <a:lstStyle/>
        <a:p>
          <a:endParaRPr lang="tr-TR"/>
        </a:p>
      </dgm:t>
    </dgm:pt>
    <dgm:pt modelId="{F3B3CF80-E2F5-4C22-849F-F8FFCD5F7CDE}" type="pres">
      <dgm:prSet presAssocID="{27A5E3EB-8993-4327-B1A4-1798584A96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6EC175-8BD3-47E8-954C-D0C8C85872CB}" type="pres">
      <dgm:prSet presAssocID="{27A5E3EB-8993-4327-B1A4-1798584A9665}" presName="desTx" presStyleLbl="alignAccFollowNode1" presStyleIdx="0" presStyleCnt="3" custLinFactNeighborX="-6256" custLinFactNeighborY="-8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85744-5E1D-45C9-9392-7D5C1C81BCC3}" type="pres">
      <dgm:prSet presAssocID="{2D2561B5-01F7-47A0-ABD7-3066810DC629}" presName="space" presStyleCnt="0"/>
      <dgm:spPr/>
      <dgm:t>
        <a:bodyPr/>
        <a:lstStyle/>
        <a:p>
          <a:endParaRPr lang="tr-TR"/>
        </a:p>
      </dgm:t>
    </dgm:pt>
    <dgm:pt modelId="{045D96DC-04BE-442A-A03D-D5703D9FF8E6}" type="pres">
      <dgm:prSet presAssocID="{C684EA6A-A2DE-48E9-9D66-65BFB960B6CF}" presName="composite" presStyleCnt="0"/>
      <dgm:spPr/>
      <dgm:t>
        <a:bodyPr/>
        <a:lstStyle/>
        <a:p>
          <a:endParaRPr lang="tr-TR"/>
        </a:p>
      </dgm:t>
    </dgm:pt>
    <dgm:pt modelId="{614AD146-3185-451C-8849-722FB9FB652D}" type="pres">
      <dgm:prSet presAssocID="{C684EA6A-A2DE-48E9-9D66-65BFB960B6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AD942-2D5B-4465-86F8-3EE699939E81}" type="pres">
      <dgm:prSet presAssocID="{C684EA6A-A2DE-48E9-9D66-65BFB960B6C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BCBC30-72A6-409F-96C6-5A308556FB59}" type="pres">
      <dgm:prSet presAssocID="{3F7548CC-2261-480C-9598-0F70E398FDBC}" presName="space" presStyleCnt="0"/>
      <dgm:spPr/>
      <dgm:t>
        <a:bodyPr/>
        <a:lstStyle/>
        <a:p>
          <a:endParaRPr lang="tr-TR"/>
        </a:p>
      </dgm:t>
    </dgm:pt>
    <dgm:pt modelId="{1A4FF507-6D8A-441C-B3AF-322D25799F6B}" type="pres">
      <dgm:prSet presAssocID="{09B9FCFB-182C-44FD-BC5A-F539F66C2368}" presName="composite" presStyleCnt="0"/>
      <dgm:spPr/>
      <dgm:t>
        <a:bodyPr/>
        <a:lstStyle/>
        <a:p>
          <a:endParaRPr lang="tr-TR"/>
        </a:p>
      </dgm:t>
    </dgm:pt>
    <dgm:pt modelId="{A9C584A0-EA46-4ECC-A777-52DD1F01FAFA}" type="pres">
      <dgm:prSet presAssocID="{09B9FCFB-182C-44FD-BC5A-F539F66C23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B176E0-79F9-4E5B-8DD5-291FFF2ADD4C}" type="pres">
      <dgm:prSet presAssocID="{09B9FCFB-182C-44FD-BC5A-F539F66C23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B9FB60-A70F-4289-8DB9-2A2FF25E4C85}" srcId="{561A5965-A8D1-4C9A-9D97-B5395421856C}" destId="{27A5E3EB-8993-4327-B1A4-1798584A9665}" srcOrd="0" destOrd="0" parTransId="{42A797C4-D1CF-4FC6-B624-DFBA3B2B746F}" sibTransId="{2D2561B5-01F7-47A0-ABD7-3066810DC629}"/>
    <dgm:cxn modelId="{7D4DAF61-7D20-4485-A33B-46E790CF7409}" type="presOf" srcId="{561A5965-A8D1-4C9A-9D97-B5395421856C}" destId="{5DA330D3-55FD-4B22-B1C8-609041EC6F09}" srcOrd="0" destOrd="0" presId="urn:microsoft.com/office/officeart/2005/8/layout/hList1"/>
    <dgm:cxn modelId="{BC9FEFEA-89D5-4EFC-B7BE-487E21A83F68}" type="presOf" srcId="{7C1078EC-AC49-4098-883D-E7A2398C8513}" destId="{136EC175-8BD3-47E8-954C-D0C8C85872CB}" srcOrd="0" destOrd="0" presId="urn:microsoft.com/office/officeart/2005/8/layout/hList1"/>
    <dgm:cxn modelId="{23B31122-6031-4D6A-833E-2EBF8CE3F9B2}" srcId="{09B9FCFB-182C-44FD-BC5A-F539F66C2368}" destId="{90BD68FB-9C77-4EB1-996A-BD0C26BDABD4}" srcOrd="0" destOrd="0" parTransId="{B1E68A34-D749-4F5C-9787-EE5222D4484E}" sibTransId="{0395648F-71E8-498E-9B76-30137100BA10}"/>
    <dgm:cxn modelId="{ACDC1D30-6254-4BE3-BAA6-6DAE9346660F}" type="presOf" srcId="{27A5E3EB-8993-4327-B1A4-1798584A9665}" destId="{F3B3CF80-E2F5-4C22-849F-F8FFCD5F7CDE}" srcOrd="0" destOrd="0" presId="urn:microsoft.com/office/officeart/2005/8/layout/hList1"/>
    <dgm:cxn modelId="{010BE101-2B50-403C-9B92-F17F28FC8082}" type="presOf" srcId="{C684EA6A-A2DE-48E9-9D66-65BFB960B6CF}" destId="{614AD146-3185-451C-8849-722FB9FB652D}" srcOrd="0" destOrd="0" presId="urn:microsoft.com/office/officeart/2005/8/layout/hList1"/>
    <dgm:cxn modelId="{1EA012AC-0A03-45E2-B189-B46F16607623}" type="presOf" srcId="{90BD68FB-9C77-4EB1-996A-BD0C26BDABD4}" destId="{00B176E0-79F9-4E5B-8DD5-291FFF2ADD4C}" srcOrd="0" destOrd="0" presId="urn:microsoft.com/office/officeart/2005/8/layout/hList1"/>
    <dgm:cxn modelId="{122C82FA-009F-4D5B-B352-2C7FD284330B}" srcId="{561A5965-A8D1-4C9A-9D97-B5395421856C}" destId="{09B9FCFB-182C-44FD-BC5A-F539F66C2368}" srcOrd="2" destOrd="0" parTransId="{DF7E35D9-D680-47B3-B845-985678746EDA}" sibTransId="{87D6B62B-64C1-4B47-A931-184FB1AE4835}"/>
    <dgm:cxn modelId="{6419A291-E48E-4213-B20E-17561B42F2C5}" srcId="{27A5E3EB-8993-4327-B1A4-1798584A9665}" destId="{7C1078EC-AC49-4098-883D-E7A2398C8513}" srcOrd="0" destOrd="0" parTransId="{C13F9AB3-FD94-4131-84AE-1B7CE7D2D87F}" sibTransId="{D025D870-2745-45AA-BD69-F3947AFD9D1C}"/>
    <dgm:cxn modelId="{67807231-ACD2-430B-BEA7-6AAD608B9F86}" srcId="{561A5965-A8D1-4C9A-9D97-B5395421856C}" destId="{C684EA6A-A2DE-48E9-9D66-65BFB960B6CF}" srcOrd="1" destOrd="0" parTransId="{97B3AA24-6393-4926-AFF9-EA4D92DCBD45}" sibTransId="{3F7548CC-2261-480C-9598-0F70E398FDBC}"/>
    <dgm:cxn modelId="{167874D5-9D46-4BC1-95E6-5599DEB1E4AE}" type="presOf" srcId="{09B9FCFB-182C-44FD-BC5A-F539F66C2368}" destId="{A9C584A0-EA46-4ECC-A777-52DD1F01FAFA}" srcOrd="0" destOrd="0" presId="urn:microsoft.com/office/officeart/2005/8/layout/hList1"/>
    <dgm:cxn modelId="{1177E6C6-C356-4107-A530-6F9E3A008B4C}" srcId="{C684EA6A-A2DE-48E9-9D66-65BFB960B6CF}" destId="{F0B230E8-2233-4ED0-BD43-315A90D93B9D}" srcOrd="0" destOrd="0" parTransId="{E2B458F1-F9E8-4A4F-867B-2832ACA8BD80}" sibTransId="{52AA2505-639F-4F61-ADF3-29865E3DA43E}"/>
    <dgm:cxn modelId="{8617C4A7-05F5-4396-88A9-7A4C4DE56817}" type="presOf" srcId="{F0B230E8-2233-4ED0-BD43-315A90D93B9D}" destId="{EA0AD942-2D5B-4465-86F8-3EE699939E81}" srcOrd="0" destOrd="0" presId="urn:microsoft.com/office/officeart/2005/8/layout/hList1"/>
    <dgm:cxn modelId="{B23C6C59-8542-4CF3-8973-1F4E3A54F546}" type="presParOf" srcId="{5DA330D3-55FD-4B22-B1C8-609041EC6F09}" destId="{868A503E-0986-452E-9DB1-C8DD14AAB484}" srcOrd="0" destOrd="0" presId="urn:microsoft.com/office/officeart/2005/8/layout/hList1"/>
    <dgm:cxn modelId="{89B0CD29-FC02-4C04-B31F-E671D2CE9001}" type="presParOf" srcId="{868A503E-0986-452E-9DB1-C8DD14AAB484}" destId="{F3B3CF80-E2F5-4C22-849F-F8FFCD5F7CDE}" srcOrd="0" destOrd="0" presId="urn:microsoft.com/office/officeart/2005/8/layout/hList1"/>
    <dgm:cxn modelId="{5795F0AE-CC35-4B37-A41C-7BF2DAA57B5E}" type="presParOf" srcId="{868A503E-0986-452E-9DB1-C8DD14AAB484}" destId="{136EC175-8BD3-47E8-954C-D0C8C85872CB}" srcOrd="1" destOrd="0" presId="urn:microsoft.com/office/officeart/2005/8/layout/hList1"/>
    <dgm:cxn modelId="{DDEF81DA-F682-42B0-8788-B7E1ACD250D1}" type="presParOf" srcId="{5DA330D3-55FD-4B22-B1C8-609041EC6F09}" destId="{FBA85744-5E1D-45C9-9392-7D5C1C81BCC3}" srcOrd="1" destOrd="0" presId="urn:microsoft.com/office/officeart/2005/8/layout/hList1"/>
    <dgm:cxn modelId="{5E52C009-81F7-4BF3-84D6-5CC8620749A7}" type="presParOf" srcId="{5DA330D3-55FD-4B22-B1C8-609041EC6F09}" destId="{045D96DC-04BE-442A-A03D-D5703D9FF8E6}" srcOrd="2" destOrd="0" presId="urn:microsoft.com/office/officeart/2005/8/layout/hList1"/>
    <dgm:cxn modelId="{1ACB8ACB-7CC6-4A84-B13C-5D23D8EDD395}" type="presParOf" srcId="{045D96DC-04BE-442A-A03D-D5703D9FF8E6}" destId="{614AD146-3185-451C-8849-722FB9FB652D}" srcOrd="0" destOrd="0" presId="urn:microsoft.com/office/officeart/2005/8/layout/hList1"/>
    <dgm:cxn modelId="{68E86821-4C27-4C62-A480-81DC74A9180D}" type="presParOf" srcId="{045D96DC-04BE-442A-A03D-D5703D9FF8E6}" destId="{EA0AD942-2D5B-4465-86F8-3EE699939E81}" srcOrd="1" destOrd="0" presId="urn:microsoft.com/office/officeart/2005/8/layout/hList1"/>
    <dgm:cxn modelId="{B8B8BCAD-782B-4081-B663-B36D12559149}" type="presParOf" srcId="{5DA330D3-55FD-4B22-B1C8-609041EC6F09}" destId="{53BCBC30-72A6-409F-96C6-5A308556FB59}" srcOrd="3" destOrd="0" presId="urn:microsoft.com/office/officeart/2005/8/layout/hList1"/>
    <dgm:cxn modelId="{18382461-88BC-4588-A0D1-ACC50BA07FDB}" type="presParOf" srcId="{5DA330D3-55FD-4B22-B1C8-609041EC6F09}" destId="{1A4FF507-6D8A-441C-B3AF-322D25799F6B}" srcOrd="4" destOrd="0" presId="urn:microsoft.com/office/officeart/2005/8/layout/hList1"/>
    <dgm:cxn modelId="{2B07EA44-28B4-45E1-A441-726C9575FD4F}" type="presParOf" srcId="{1A4FF507-6D8A-441C-B3AF-322D25799F6B}" destId="{A9C584A0-EA46-4ECC-A777-52DD1F01FAFA}" srcOrd="0" destOrd="0" presId="urn:microsoft.com/office/officeart/2005/8/layout/hList1"/>
    <dgm:cxn modelId="{3F436F0B-2754-4261-B7A3-0403490C9401}" type="presParOf" srcId="{1A4FF507-6D8A-441C-B3AF-322D25799F6B}" destId="{00B176E0-79F9-4E5B-8DD5-291FFF2ADD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1A5965-A8D1-4C9A-9D97-B5395421856C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7A5E3EB-8993-4327-B1A4-1798584A9665}">
      <dgm:prSet phldrT="[Metin]"/>
      <dgm:spPr/>
      <dgm:t>
        <a:bodyPr/>
        <a:lstStyle/>
        <a:p>
          <a:r>
            <a:rPr lang="tr-TR" dirty="0" smtClean="0"/>
            <a:t>Yolluk</a:t>
          </a:r>
        </a:p>
      </dgm:t>
    </dgm:pt>
    <dgm:pt modelId="{42A797C4-D1CF-4FC6-B624-DFBA3B2B746F}" type="parTrans" cxnId="{1FB9FB60-A70F-4289-8DB9-2A2FF25E4C85}">
      <dgm:prSet/>
      <dgm:spPr/>
      <dgm:t>
        <a:bodyPr/>
        <a:lstStyle/>
        <a:p>
          <a:endParaRPr lang="tr-TR"/>
        </a:p>
      </dgm:t>
    </dgm:pt>
    <dgm:pt modelId="{2D2561B5-01F7-47A0-ABD7-3066810DC629}" type="sibTrans" cxnId="{1FB9FB60-A70F-4289-8DB9-2A2FF25E4C85}">
      <dgm:prSet/>
      <dgm:spPr/>
      <dgm:t>
        <a:bodyPr/>
        <a:lstStyle/>
        <a:p>
          <a:endParaRPr lang="tr-TR"/>
        </a:p>
      </dgm:t>
    </dgm:pt>
    <dgm:pt modelId="{C684EA6A-A2DE-48E9-9D66-65BFB960B6CF}">
      <dgm:prSet phldrT="[Metin]"/>
      <dgm:spPr/>
      <dgm:t>
        <a:bodyPr/>
        <a:lstStyle/>
        <a:p>
          <a:r>
            <a:rPr lang="tr-TR" smtClean="0"/>
            <a:t>Tüketim kalemi</a:t>
          </a:r>
          <a:endParaRPr lang="tr-TR"/>
        </a:p>
      </dgm:t>
    </dgm:pt>
    <dgm:pt modelId="{97B3AA24-6393-4926-AFF9-EA4D92DCBD45}" type="parTrans" cxnId="{67807231-ACD2-430B-BEA7-6AAD608B9F86}">
      <dgm:prSet/>
      <dgm:spPr/>
      <dgm:t>
        <a:bodyPr/>
        <a:lstStyle/>
        <a:p>
          <a:endParaRPr lang="tr-TR"/>
        </a:p>
      </dgm:t>
    </dgm:pt>
    <dgm:pt modelId="{3F7548CC-2261-480C-9598-0F70E398FDBC}" type="sibTrans" cxnId="{67807231-ACD2-430B-BEA7-6AAD608B9F86}">
      <dgm:prSet/>
      <dgm:spPr/>
      <dgm:t>
        <a:bodyPr/>
        <a:lstStyle/>
        <a:p>
          <a:endParaRPr lang="tr-TR"/>
        </a:p>
      </dgm:t>
    </dgm:pt>
    <dgm:pt modelId="{09B9FCFB-182C-44FD-BC5A-F539F66C2368}">
      <dgm:prSet phldrT="[Metin]"/>
      <dgm:spPr/>
      <dgm:t>
        <a:bodyPr/>
        <a:lstStyle/>
        <a:p>
          <a:r>
            <a:rPr lang="tr-TR" smtClean="0"/>
            <a:t>Bakım Onarım</a:t>
          </a:r>
          <a:endParaRPr lang="tr-TR"/>
        </a:p>
      </dgm:t>
    </dgm:pt>
    <dgm:pt modelId="{DF7E35D9-D680-47B3-B845-985678746EDA}" type="parTrans" cxnId="{122C82FA-009F-4D5B-B352-2C7FD284330B}">
      <dgm:prSet/>
      <dgm:spPr/>
      <dgm:t>
        <a:bodyPr/>
        <a:lstStyle/>
        <a:p>
          <a:endParaRPr lang="tr-TR"/>
        </a:p>
      </dgm:t>
    </dgm:pt>
    <dgm:pt modelId="{87D6B62B-64C1-4B47-A931-184FB1AE4835}" type="sibTrans" cxnId="{122C82FA-009F-4D5B-B352-2C7FD284330B}">
      <dgm:prSet/>
      <dgm:spPr/>
      <dgm:t>
        <a:bodyPr/>
        <a:lstStyle/>
        <a:p>
          <a:endParaRPr lang="tr-TR"/>
        </a:p>
      </dgm:t>
    </dgm:pt>
    <dgm:pt modelId="{7C1078EC-AC49-4098-883D-E7A2398C8513}">
      <dgm:prSet phldrT="[Metin]"/>
      <dgm:spPr/>
      <dgm:t>
        <a:bodyPr/>
        <a:lstStyle/>
        <a:p>
          <a:pPr algn="ctr"/>
          <a:r>
            <a:rPr lang="tr-TR" smtClean="0"/>
            <a:t>4000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mtClean="0"/>
        </a:p>
      </dgm:t>
    </dgm:pt>
    <dgm:pt modelId="{C13F9AB3-FD94-4131-84AE-1B7CE7D2D87F}" type="parTrans" cxnId="{6419A291-E48E-4213-B20E-17561B42F2C5}">
      <dgm:prSet/>
      <dgm:spPr/>
      <dgm:t>
        <a:bodyPr/>
        <a:lstStyle/>
        <a:p>
          <a:endParaRPr lang="tr-TR"/>
        </a:p>
      </dgm:t>
    </dgm:pt>
    <dgm:pt modelId="{D025D870-2745-45AA-BD69-F3947AFD9D1C}" type="sibTrans" cxnId="{6419A291-E48E-4213-B20E-17561B42F2C5}">
      <dgm:prSet/>
      <dgm:spPr/>
      <dgm:t>
        <a:bodyPr/>
        <a:lstStyle/>
        <a:p>
          <a:endParaRPr lang="tr-TR"/>
        </a:p>
      </dgm:t>
    </dgm:pt>
    <dgm:pt modelId="{F0B230E8-2233-4ED0-BD43-315A90D93B9D}">
      <dgm:prSet phldrT="[Metin]"/>
      <dgm:spPr/>
      <dgm:t>
        <a:bodyPr/>
        <a:lstStyle/>
        <a:p>
          <a:pPr algn="ctr"/>
          <a:r>
            <a:rPr lang="tr-TR" smtClean="0"/>
            <a:t>5000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/>
        </a:p>
      </dgm:t>
    </dgm:pt>
    <dgm:pt modelId="{E2B458F1-F9E8-4A4F-867B-2832ACA8BD80}" type="parTrans" cxnId="{1177E6C6-C356-4107-A530-6F9E3A008B4C}">
      <dgm:prSet/>
      <dgm:spPr/>
      <dgm:t>
        <a:bodyPr/>
        <a:lstStyle/>
        <a:p>
          <a:endParaRPr lang="tr-TR"/>
        </a:p>
      </dgm:t>
    </dgm:pt>
    <dgm:pt modelId="{52AA2505-639F-4F61-ADF3-29865E3DA43E}" type="sibTrans" cxnId="{1177E6C6-C356-4107-A530-6F9E3A008B4C}">
      <dgm:prSet/>
      <dgm:spPr/>
      <dgm:t>
        <a:bodyPr/>
        <a:lstStyle/>
        <a:p>
          <a:endParaRPr lang="tr-TR"/>
        </a:p>
      </dgm:t>
    </dgm:pt>
    <dgm:pt modelId="{90BD68FB-9C77-4EB1-996A-BD0C26BDABD4}">
      <dgm:prSet phldrT="[Metin]"/>
      <dgm:spPr/>
      <dgm:t>
        <a:bodyPr/>
        <a:lstStyle/>
        <a:p>
          <a:pPr algn="ctr"/>
          <a:r>
            <a:rPr lang="tr-TR" smtClean="0"/>
            <a:t>9000 </a:t>
          </a:r>
          <a:r>
            <a:rPr lang="tr-TR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/>
        </a:p>
      </dgm:t>
    </dgm:pt>
    <dgm:pt modelId="{B1E68A34-D749-4F5C-9787-EE5222D4484E}" type="parTrans" cxnId="{23B31122-6031-4D6A-833E-2EBF8CE3F9B2}">
      <dgm:prSet/>
      <dgm:spPr/>
      <dgm:t>
        <a:bodyPr/>
        <a:lstStyle/>
        <a:p>
          <a:endParaRPr lang="tr-TR"/>
        </a:p>
      </dgm:t>
    </dgm:pt>
    <dgm:pt modelId="{0395648F-71E8-498E-9B76-30137100BA10}" type="sibTrans" cxnId="{23B31122-6031-4D6A-833E-2EBF8CE3F9B2}">
      <dgm:prSet/>
      <dgm:spPr/>
      <dgm:t>
        <a:bodyPr/>
        <a:lstStyle/>
        <a:p>
          <a:endParaRPr lang="tr-TR"/>
        </a:p>
      </dgm:t>
    </dgm:pt>
    <dgm:pt modelId="{5DA330D3-55FD-4B22-B1C8-609041EC6F09}" type="pres">
      <dgm:prSet presAssocID="{561A5965-A8D1-4C9A-9D97-B539542185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8A503E-0986-452E-9DB1-C8DD14AAB484}" type="pres">
      <dgm:prSet presAssocID="{27A5E3EB-8993-4327-B1A4-1798584A9665}" presName="composite" presStyleCnt="0"/>
      <dgm:spPr/>
      <dgm:t>
        <a:bodyPr/>
        <a:lstStyle/>
        <a:p>
          <a:endParaRPr lang="tr-TR"/>
        </a:p>
      </dgm:t>
    </dgm:pt>
    <dgm:pt modelId="{F3B3CF80-E2F5-4C22-849F-F8FFCD5F7CDE}" type="pres">
      <dgm:prSet presAssocID="{27A5E3EB-8993-4327-B1A4-1798584A96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6EC175-8BD3-47E8-954C-D0C8C85872CB}" type="pres">
      <dgm:prSet presAssocID="{27A5E3EB-8993-4327-B1A4-1798584A96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A85744-5E1D-45C9-9392-7D5C1C81BCC3}" type="pres">
      <dgm:prSet presAssocID="{2D2561B5-01F7-47A0-ABD7-3066810DC629}" presName="space" presStyleCnt="0"/>
      <dgm:spPr/>
      <dgm:t>
        <a:bodyPr/>
        <a:lstStyle/>
        <a:p>
          <a:endParaRPr lang="tr-TR"/>
        </a:p>
      </dgm:t>
    </dgm:pt>
    <dgm:pt modelId="{045D96DC-04BE-442A-A03D-D5703D9FF8E6}" type="pres">
      <dgm:prSet presAssocID="{C684EA6A-A2DE-48E9-9D66-65BFB960B6CF}" presName="composite" presStyleCnt="0"/>
      <dgm:spPr/>
      <dgm:t>
        <a:bodyPr/>
        <a:lstStyle/>
        <a:p>
          <a:endParaRPr lang="tr-TR"/>
        </a:p>
      </dgm:t>
    </dgm:pt>
    <dgm:pt modelId="{614AD146-3185-451C-8849-722FB9FB652D}" type="pres">
      <dgm:prSet presAssocID="{C684EA6A-A2DE-48E9-9D66-65BFB960B6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AD942-2D5B-4465-86F8-3EE699939E81}" type="pres">
      <dgm:prSet presAssocID="{C684EA6A-A2DE-48E9-9D66-65BFB960B6C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BCBC30-72A6-409F-96C6-5A308556FB59}" type="pres">
      <dgm:prSet presAssocID="{3F7548CC-2261-480C-9598-0F70E398FDBC}" presName="space" presStyleCnt="0"/>
      <dgm:spPr/>
      <dgm:t>
        <a:bodyPr/>
        <a:lstStyle/>
        <a:p>
          <a:endParaRPr lang="tr-TR"/>
        </a:p>
      </dgm:t>
    </dgm:pt>
    <dgm:pt modelId="{1A4FF507-6D8A-441C-B3AF-322D25799F6B}" type="pres">
      <dgm:prSet presAssocID="{09B9FCFB-182C-44FD-BC5A-F539F66C2368}" presName="composite" presStyleCnt="0"/>
      <dgm:spPr/>
      <dgm:t>
        <a:bodyPr/>
        <a:lstStyle/>
        <a:p>
          <a:endParaRPr lang="tr-TR"/>
        </a:p>
      </dgm:t>
    </dgm:pt>
    <dgm:pt modelId="{A9C584A0-EA46-4ECC-A777-52DD1F01FAFA}" type="pres">
      <dgm:prSet presAssocID="{09B9FCFB-182C-44FD-BC5A-F539F66C23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B176E0-79F9-4E5B-8DD5-291FFF2ADD4C}" type="pres">
      <dgm:prSet presAssocID="{09B9FCFB-182C-44FD-BC5A-F539F66C23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B9FB60-A70F-4289-8DB9-2A2FF25E4C85}" srcId="{561A5965-A8D1-4C9A-9D97-B5395421856C}" destId="{27A5E3EB-8993-4327-B1A4-1798584A9665}" srcOrd="0" destOrd="0" parTransId="{42A797C4-D1CF-4FC6-B624-DFBA3B2B746F}" sibTransId="{2D2561B5-01F7-47A0-ABD7-3066810DC629}"/>
    <dgm:cxn modelId="{7D4DAF61-7D20-4485-A33B-46E790CF7409}" type="presOf" srcId="{561A5965-A8D1-4C9A-9D97-B5395421856C}" destId="{5DA330D3-55FD-4B22-B1C8-609041EC6F09}" srcOrd="0" destOrd="0" presId="urn:microsoft.com/office/officeart/2005/8/layout/hList1"/>
    <dgm:cxn modelId="{BC9FEFEA-89D5-4EFC-B7BE-487E21A83F68}" type="presOf" srcId="{7C1078EC-AC49-4098-883D-E7A2398C8513}" destId="{136EC175-8BD3-47E8-954C-D0C8C85872CB}" srcOrd="0" destOrd="0" presId="urn:microsoft.com/office/officeart/2005/8/layout/hList1"/>
    <dgm:cxn modelId="{23B31122-6031-4D6A-833E-2EBF8CE3F9B2}" srcId="{09B9FCFB-182C-44FD-BC5A-F539F66C2368}" destId="{90BD68FB-9C77-4EB1-996A-BD0C26BDABD4}" srcOrd="0" destOrd="0" parTransId="{B1E68A34-D749-4F5C-9787-EE5222D4484E}" sibTransId="{0395648F-71E8-498E-9B76-30137100BA10}"/>
    <dgm:cxn modelId="{ACDC1D30-6254-4BE3-BAA6-6DAE9346660F}" type="presOf" srcId="{27A5E3EB-8993-4327-B1A4-1798584A9665}" destId="{F3B3CF80-E2F5-4C22-849F-F8FFCD5F7CDE}" srcOrd="0" destOrd="0" presId="urn:microsoft.com/office/officeart/2005/8/layout/hList1"/>
    <dgm:cxn modelId="{010BE101-2B50-403C-9B92-F17F28FC8082}" type="presOf" srcId="{C684EA6A-A2DE-48E9-9D66-65BFB960B6CF}" destId="{614AD146-3185-451C-8849-722FB9FB652D}" srcOrd="0" destOrd="0" presId="urn:microsoft.com/office/officeart/2005/8/layout/hList1"/>
    <dgm:cxn modelId="{1EA012AC-0A03-45E2-B189-B46F16607623}" type="presOf" srcId="{90BD68FB-9C77-4EB1-996A-BD0C26BDABD4}" destId="{00B176E0-79F9-4E5B-8DD5-291FFF2ADD4C}" srcOrd="0" destOrd="0" presId="urn:microsoft.com/office/officeart/2005/8/layout/hList1"/>
    <dgm:cxn modelId="{122C82FA-009F-4D5B-B352-2C7FD284330B}" srcId="{561A5965-A8D1-4C9A-9D97-B5395421856C}" destId="{09B9FCFB-182C-44FD-BC5A-F539F66C2368}" srcOrd="2" destOrd="0" parTransId="{DF7E35D9-D680-47B3-B845-985678746EDA}" sibTransId="{87D6B62B-64C1-4B47-A931-184FB1AE4835}"/>
    <dgm:cxn modelId="{6419A291-E48E-4213-B20E-17561B42F2C5}" srcId="{27A5E3EB-8993-4327-B1A4-1798584A9665}" destId="{7C1078EC-AC49-4098-883D-E7A2398C8513}" srcOrd="0" destOrd="0" parTransId="{C13F9AB3-FD94-4131-84AE-1B7CE7D2D87F}" sibTransId="{D025D870-2745-45AA-BD69-F3947AFD9D1C}"/>
    <dgm:cxn modelId="{67807231-ACD2-430B-BEA7-6AAD608B9F86}" srcId="{561A5965-A8D1-4C9A-9D97-B5395421856C}" destId="{C684EA6A-A2DE-48E9-9D66-65BFB960B6CF}" srcOrd="1" destOrd="0" parTransId="{97B3AA24-6393-4926-AFF9-EA4D92DCBD45}" sibTransId="{3F7548CC-2261-480C-9598-0F70E398FDBC}"/>
    <dgm:cxn modelId="{167874D5-9D46-4BC1-95E6-5599DEB1E4AE}" type="presOf" srcId="{09B9FCFB-182C-44FD-BC5A-F539F66C2368}" destId="{A9C584A0-EA46-4ECC-A777-52DD1F01FAFA}" srcOrd="0" destOrd="0" presId="urn:microsoft.com/office/officeart/2005/8/layout/hList1"/>
    <dgm:cxn modelId="{1177E6C6-C356-4107-A530-6F9E3A008B4C}" srcId="{C684EA6A-A2DE-48E9-9D66-65BFB960B6CF}" destId="{F0B230E8-2233-4ED0-BD43-315A90D93B9D}" srcOrd="0" destOrd="0" parTransId="{E2B458F1-F9E8-4A4F-867B-2832ACA8BD80}" sibTransId="{52AA2505-639F-4F61-ADF3-29865E3DA43E}"/>
    <dgm:cxn modelId="{8617C4A7-05F5-4396-88A9-7A4C4DE56817}" type="presOf" srcId="{F0B230E8-2233-4ED0-BD43-315A90D93B9D}" destId="{EA0AD942-2D5B-4465-86F8-3EE699939E81}" srcOrd="0" destOrd="0" presId="urn:microsoft.com/office/officeart/2005/8/layout/hList1"/>
    <dgm:cxn modelId="{B23C6C59-8542-4CF3-8973-1F4E3A54F546}" type="presParOf" srcId="{5DA330D3-55FD-4B22-B1C8-609041EC6F09}" destId="{868A503E-0986-452E-9DB1-C8DD14AAB484}" srcOrd="0" destOrd="0" presId="urn:microsoft.com/office/officeart/2005/8/layout/hList1"/>
    <dgm:cxn modelId="{89B0CD29-FC02-4C04-B31F-E671D2CE9001}" type="presParOf" srcId="{868A503E-0986-452E-9DB1-C8DD14AAB484}" destId="{F3B3CF80-E2F5-4C22-849F-F8FFCD5F7CDE}" srcOrd="0" destOrd="0" presId="urn:microsoft.com/office/officeart/2005/8/layout/hList1"/>
    <dgm:cxn modelId="{5795F0AE-CC35-4B37-A41C-7BF2DAA57B5E}" type="presParOf" srcId="{868A503E-0986-452E-9DB1-C8DD14AAB484}" destId="{136EC175-8BD3-47E8-954C-D0C8C85872CB}" srcOrd="1" destOrd="0" presId="urn:microsoft.com/office/officeart/2005/8/layout/hList1"/>
    <dgm:cxn modelId="{DDEF81DA-F682-42B0-8788-B7E1ACD250D1}" type="presParOf" srcId="{5DA330D3-55FD-4B22-B1C8-609041EC6F09}" destId="{FBA85744-5E1D-45C9-9392-7D5C1C81BCC3}" srcOrd="1" destOrd="0" presId="urn:microsoft.com/office/officeart/2005/8/layout/hList1"/>
    <dgm:cxn modelId="{5E52C009-81F7-4BF3-84D6-5CC8620749A7}" type="presParOf" srcId="{5DA330D3-55FD-4B22-B1C8-609041EC6F09}" destId="{045D96DC-04BE-442A-A03D-D5703D9FF8E6}" srcOrd="2" destOrd="0" presId="urn:microsoft.com/office/officeart/2005/8/layout/hList1"/>
    <dgm:cxn modelId="{1ACB8ACB-7CC6-4A84-B13C-5D23D8EDD395}" type="presParOf" srcId="{045D96DC-04BE-442A-A03D-D5703D9FF8E6}" destId="{614AD146-3185-451C-8849-722FB9FB652D}" srcOrd="0" destOrd="0" presId="urn:microsoft.com/office/officeart/2005/8/layout/hList1"/>
    <dgm:cxn modelId="{68E86821-4C27-4C62-A480-81DC74A9180D}" type="presParOf" srcId="{045D96DC-04BE-442A-A03D-D5703D9FF8E6}" destId="{EA0AD942-2D5B-4465-86F8-3EE699939E81}" srcOrd="1" destOrd="0" presId="urn:microsoft.com/office/officeart/2005/8/layout/hList1"/>
    <dgm:cxn modelId="{B8B8BCAD-782B-4081-B663-B36D12559149}" type="presParOf" srcId="{5DA330D3-55FD-4B22-B1C8-609041EC6F09}" destId="{53BCBC30-72A6-409F-96C6-5A308556FB59}" srcOrd="3" destOrd="0" presId="urn:microsoft.com/office/officeart/2005/8/layout/hList1"/>
    <dgm:cxn modelId="{18382461-88BC-4588-A0D1-ACC50BA07FDB}" type="presParOf" srcId="{5DA330D3-55FD-4B22-B1C8-609041EC6F09}" destId="{1A4FF507-6D8A-441C-B3AF-322D25799F6B}" srcOrd="4" destOrd="0" presId="urn:microsoft.com/office/officeart/2005/8/layout/hList1"/>
    <dgm:cxn modelId="{2B07EA44-28B4-45E1-A441-726C9575FD4F}" type="presParOf" srcId="{1A4FF507-6D8A-441C-B3AF-322D25799F6B}" destId="{A9C584A0-EA46-4ECC-A777-52DD1F01FAFA}" srcOrd="0" destOrd="0" presId="urn:microsoft.com/office/officeart/2005/8/layout/hList1"/>
    <dgm:cxn modelId="{3F436F0B-2754-4261-B7A3-0403490C9401}" type="presParOf" srcId="{1A4FF507-6D8A-441C-B3AF-322D25799F6B}" destId="{00B176E0-79F9-4E5B-8DD5-291FFF2ADD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A4939C-85C8-4D2B-BD3D-11A26E6D29BC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369D2C4-5E2A-4FB9-830F-3EF4F9506A43}">
      <dgm:prSet phldrT="[Metin]" custT="1"/>
      <dgm:spPr/>
      <dgm:t>
        <a:bodyPr/>
        <a:lstStyle/>
        <a:p>
          <a:pPr rtl="0"/>
          <a:r>
            <a:rPr lang="tr-TR" sz="2000" b="0" i="0" u="none" smtClean="0"/>
            <a:t>Birim Kalite Başkan</a:t>
          </a:r>
          <a:endParaRPr lang="tr-TR" sz="2000"/>
        </a:p>
      </dgm:t>
    </dgm:pt>
    <dgm:pt modelId="{346A7776-8DCF-4BD8-AC94-7C6A55C7709F}" type="parTrans" cxnId="{EC139026-560E-4D34-BE54-FFCA3CAC2DC9}">
      <dgm:prSet/>
      <dgm:spPr/>
      <dgm:t>
        <a:bodyPr/>
        <a:lstStyle/>
        <a:p>
          <a:endParaRPr lang="tr-TR" sz="2000"/>
        </a:p>
      </dgm:t>
    </dgm:pt>
    <dgm:pt modelId="{FA2FE931-7E46-4873-8594-DBCDA5CB1EF5}" type="sibTrans" cxnId="{EC139026-560E-4D34-BE54-FFCA3CAC2DC9}">
      <dgm:prSet/>
      <dgm:spPr/>
      <dgm:t>
        <a:bodyPr/>
        <a:lstStyle/>
        <a:p>
          <a:endParaRPr lang="tr-TR" sz="2000"/>
        </a:p>
      </dgm:t>
    </dgm:pt>
    <dgm:pt modelId="{B7D0DFAE-1242-4B83-8207-A5D014936851}">
      <dgm:prSet custT="1"/>
      <dgm:spPr/>
      <dgm:t>
        <a:bodyPr/>
        <a:lstStyle/>
        <a:p>
          <a:r>
            <a:rPr lang="tr-TR" sz="2000" smtClean="0"/>
            <a:t>Prof. Dr. Mustafa KAHYAOĞLU</a:t>
          </a:r>
          <a:endParaRPr lang="tr-TR" sz="2000"/>
        </a:p>
      </dgm:t>
    </dgm:pt>
    <dgm:pt modelId="{0CB8BC8B-BE82-4AE0-A56B-57BB317F6775}" type="parTrans" cxnId="{9CAB538B-D7F5-49D5-BD56-244B49572B77}">
      <dgm:prSet/>
      <dgm:spPr/>
      <dgm:t>
        <a:bodyPr/>
        <a:lstStyle/>
        <a:p>
          <a:endParaRPr lang="tr-TR" sz="2000"/>
        </a:p>
      </dgm:t>
    </dgm:pt>
    <dgm:pt modelId="{755D6626-2F62-47E1-8B5E-14647F47D5BC}" type="sibTrans" cxnId="{9CAB538B-D7F5-49D5-BD56-244B49572B77}">
      <dgm:prSet/>
      <dgm:spPr/>
      <dgm:t>
        <a:bodyPr/>
        <a:lstStyle/>
        <a:p>
          <a:endParaRPr lang="tr-TR" sz="2000"/>
        </a:p>
      </dgm:t>
    </dgm:pt>
    <dgm:pt modelId="{9DF387B7-3FED-4345-B111-5B3EF584ABD0}">
      <dgm:prSet custT="1"/>
      <dgm:spPr/>
      <dgm:t>
        <a:bodyPr/>
        <a:lstStyle/>
        <a:p>
          <a:pPr rtl="0"/>
          <a:r>
            <a:rPr lang="tr-TR" sz="2000" b="0" i="0" u="none" smtClean="0"/>
            <a:t>Birim Kalite Koordinatörü</a:t>
          </a:r>
          <a:endParaRPr lang="tr-TR" sz="2000" b="0" i="0" u="none"/>
        </a:p>
      </dgm:t>
    </dgm:pt>
    <dgm:pt modelId="{D739BFC8-2DA3-415C-9328-7547AA1C407D}" type="parTrans" cxnId="{86619CEB-4287-452E-AF2F-28484E2004A1}">
      <dgm:prSet/>
      <dgm:spPr/>
      <dgm:t>
        <a:bodyPr/>
        <a:lstStyle/>
        <a:p>
          <a:endParaRPr lang="tr-TR" sz="2000"/>
        </a:p>
      </dgm:t>
    </dgm:pt>
    <dgm:pt modelId="{4FA60FD0-2E78-41BC-ACAD-91EC2D98AE56}" type="sibTrans" cxnId="{86619CEB-4287-452E-AF2F-28484E2004A1}">
      <dgm:prSet/>
      <dgm:spPr/>
      <dgm:t>
        <a:bodyPr/>
        <a:lstStyle/>
        <a:p>
          <a:endParaRPr lang="tr-TR" sz="2000"/>
        </a:p>
      </dgm:t>
    </dgm:pt>
    <dgm:pt modelId="{FC2E0FE5-B0CC-4A51-A756-E79AAD5DFF22}">
      <dgm:prSet custT="1"/>
      <dgm:spPr/>
      <dgm:t>
        <a:bodyPr/>
        <a:lstStyle/>
        <a:p>
          <a:r>
            <a:rPr lang="tr-TR" sz="2000" smtClean="0">
              <a:effectLst/>
            </a:rPr>
            <a:t>Dr. Öğr. Üyesi İlker Salih EBREM</a:t>
          </a:r>
          <a:endParaRPr lang="tr-TR" sz="2000"/>
        </a:p>
      </dgm:t>
    </dgm:pt>
    <dgm:pt modelId="{3770CFFD-B610-4868-8BE5-C86EA4E6D3AF}" type="parTrans" cxnId="{FEB2A12A-5BD9-4E67-9C9F-FC96196847F7}">
      <dgm:prSet/>
      <dgm:spPr/>
      <dgm:t>
        <a:bodyPr/>
        <a:lstStyle/>
        <a:p>
          <a:endParaRPr lang="tr-TR" sz="2000"/>
        </a:p>
      </dgm:t>
    </dgm:pt>
    <dgm:pt modelId="{5B6C2491-0AAF-46C3-A486-312CEB322C4B}" type="sibTrans" cxnId="{FEB2A12A-5BD9-4E67-9C9F-FC96196847F7}">
      <dgm:prSet/>
      <dgm:spPr/>
      <dgm:t>
        <a:bodyPr/>
        <a:lstStyle/>
        <a:p>
          <a:endParaRPr lang="tr-TR" sz="2000"/>
        </a:p>
      </dgm:t>
    </dgm:pt>
    <dgm:pt modelId="{D7CB7EF3-CB8E-48E0-8A0E-217853FD96E3}">
      <dgm:prSet custT="1"/>
      <dgm:spPr/>
      <dgm:t>
        <a:bodyPr/>
        <a:lstStyle/>
        <a:p>
          <a:pPr rtl="0"/>
          <a:r>
            <a:rPr lang="tr-TR" sz="2000" b="0" i="0" u="none" smtClean="0"/>
            <a:t>Liderlik, Yönetim ve Kalite Sorumlusu</a:t>
          </a:r>
          <a:endParaRPr lang="tr-TR" sz="2000" b="0" i="0" u="none"/>
        </a:p>
      </dgm:t>
    </dgm:pt>
    <dgm:pt modelId="{AB66A8E7-E0D4-4A99-8898-48274D993E3F}" type="parTrans" cxnId="{0AA94110-FA08-4B3D-83BC-5352A32E7E89}">
      <dgm:prSet/>
      <dgm:spPr/>
      <dgm:t>
        <a:bodyPr/>
        <a:lstStyle/>
        <a:p>
          <a:endParaRPr lang="tr-TR" sz="2000"/>
        </a:p>
      </dgm:t>
    </dgm:pt>
    <dgm:pt modelId="{60597B93-FE8A-4BF4-84BE-1E3E8DB8CEE0}" type="sibTrans" cxnId="{0AA94110-FA08-4B3D-83BC-5352A32E7E89}">
      <dgm:prSet/>
      <dgm:spPr/>
      <dgm:t>
        <a:bodyPr/>
        <a:lstStyle/>
        <a:p>
          <a:endParaRPr lang="tr-TR" sz="2000"/>
        </a:p>
      </dgm:t>
    </dgm:pt>
    <dgm:pt modelId="{7E34E7F0-3C3D-40E0-867E-D25938CBAA21}">
      <dgm:prSet custT="1"/>
      <dgm:spPr/>
      <dgm:t>
        <a:bodyPr/>
        <a:lstStyle/>
        <a:p>
          <a:r>
            <a:rPr lang="tr-TR" sz="2000" smtClean="0">
              <a:effectLst/>
            </a:rPr>
            <a:t>Dr. Öğr. Üyesi İlker Salih EBREM</a:t>
          </a:r>
          <a:endParaRPr lang="tr-TR" sz="2000"/>
        </a:p>
      </dgm:t>
    </dgm:pt>
    <dgm:pt modelId="{7ECF566E-2E8F-43B5-BD9D-670DE6B98039}" type="parTrans" cxnId="{54CCEC2A-A91B-452C-BBC1-508ABE251B1B}">
      <dgm:prSet/>
      <dgm:spPr/>
      <dgm:t>
        <a:bodyPr/>
        <a:lstStyle/>
        <a:p>
          <a:endParaRPr lang="tr-TR" sz="2000"/>
        </a:p>
      </dgm:t>
    </dgm:pt>
    <dgm:pt modelId="{C694749B-8623-4920-8BCF-5F32510E6D93}" type="sibTrans" cxnId="{54CCEC2A-A91B-452C-BBC1-508ABE251B1B}">
      <dgm:prSet/>
      <dgm:spPr/>
      <dgm:t>
        <a:bodyPr/>
        <a:lstStyle/>
        <a:p>
          <a:endParaRPr lang="tr-TR" sz="2000"/>
        </a:p>
      </dgm:t>
    </dgm:pt>
    <dgm:pt modelId="{7B762E79-FE6C-42EE-A087-D220E39F11D8}">
      <dgm:prSet custT="1"/>
      <dgm:spPr/>
      <dgm:t>
        <a:bodyPr/>
        <a:lstStyle/>
        <a:p>
          <a:pPr rtl="0"/>
          <a:r>
            <a:rPr lang="tr-TR" sz="2000" b="0" i="0" u="none" smtClean="0"/>
            <a:t>Eğitim Öğretim Sorumlusu</a:t>
          </a:r>
          <a:endParaRPr lang="tr-TR" sz="2000" b="0" i="0" u="none"/>
        </a:p>
      </dgm:t>
    </dgm:pt>
    <dgm:pt modelId="{AED8BE5E-313A-4F47-8E74-438F87029C29}" type="parTrans" cxnId="{56BCBC89-4CF9-4A0B-B154-A683CBD0079D}">
      <dgm:prSet/>
      <dgm:spPr/>
      <dgm:t>
        <a:bodyPr/>
        <a:lstStyle/>
        <a:p>
          <a:endParaRPr lang="tr-TR" sz="2000"/>
        </a:p>
      </dgm:t>
    </dgm:pt>
    <dgm:pt modelId="{2269B543-66FB-488F-8D41-6D22B44BE1EF}" type="sibTrans" cxnId="{56BCBC89-4CF9-4A0B-B154-A683CBD0079D}">
      <dgm:prSet/>
      <dgm:spPr/>
      <dgm:t>
        <a:bodyPr/>
        <a:lstStyle/>
        <a:p>
          <a:endParaRPr lang="tr-TR" sz="2000"/>
        </a:p>
      </dgm:t>
    </dgm:pt>
    <dgm:pt modelId="{18B282DB-8547-454C-96D5-2CECB3F9C5C5}">
      <dgm:prSet custT="1"/>
      <dgm:spPr/>
      <dgm:t>
        <a:bodyPr/>
        <a:lstStyle/>
        <a:p>
          <a:pPr rtl="0"/>
          <a:r>
            <a:rPr lang="tr-TR" sz="2000" b="0" i="0" u="none" smtClean="0"/>
            <a:t>Ar-Ge Sorumlusu</a:t>
          </a:r>
          <a:endParaRPr lang="tr-TR" sz="2000" b="0" i="0" u="none"/>
        </a:p>
      </dgm:t>
    </dgm:pt>
    <dgm:pt modelId="{1C38AD0E-9D31-428F-964C-591B288319B7}" type="parTrans" cxnId="{A834E36A-2D68-430A-9F4E-8689C04ADEC2}">
      <dgm:prSet/>
      <dgm:spPr/>
      <dgm:t>
        <a:bodyPr/>
        <a:lstStyle/>
        <a:p>
          <a:endParaRPr lang="tr-TR" sz="2000"/>
        </a:p>
      </dgm:t>
    </dgm:pt>
    <dgm:pt modelId="{E10BAA2C-5847-40AF-AE40-536667C5061D}" type="sibTrans" cxnId="{A834E36A-2D68-430A-9F4E-8689C04ADEC2}">
      <dgm:prSet/>
      <dgm:spPr/>
      <dgm:t>
        <a:bodyPr/>
        <a:lstStyle/>
        <a:p>
          <a:endParaRPr lang="tr-TR" sz="2000"/>
        </a:p>
      </dgm:t>
    </dgm:pt>
    <dgm:pt modelId="{FD1CA946-C33B-4BEF-B63F-79B6E4DE5DAA}">
      <dgm:prSet custT="1"/>
      <dgm:spPr/>
      <dgm:t>
        <a:bodyPr/>
        <a:lstStyle/>
        <a:p>
          <a:r>
            <a:rPr lang="tr-TR" sz="2000" smtClean="0">
              <a:effectLst/>
            </a:rPr>
            <a:t>Öğr. Gör.  Muhammed Berkay KIZILKAN</a:t>
          </a:r>
          <a:endParaRPr lang="tr-TR" sz="2000"/>
        </a:p>
      </dgm:t>
    </dgm:pt>
    <dgm:pt modelId="{7C9BF3CF-2065-4226-BD2B-9509D8902E52}" type="parTrans" cxnId="{69E8F60F-C70C-4568-972F-46D6087D984D}">
      <dgm:prSet/>
      <dgm:spPr/>
      <dgm:t>
        <a:bodyPr/>
        <a:lstStyle/>
        <a:p>
          <a:endParaRPr lang="tr-TR" sz="2000"/>
        </a:p>
      </dgm:t>
    </dgm:pt>
    <dgm:pt modelId="{8F7D1883-F3DE-4C53-B9C0-F269A5013E57}" type="sibTrans" cxnId="{69E8F60F-C70C-4568-972F-46D6087D984D}">
      <dgm:prSet/>
      <dgm:spPr/>
      <dgm:t>
        <a:bodyPr/>
        <a:lstStyle/>
        <a:p>
          <a:endParaRPr lang="tr-TR" sz="2000"/>
        </a:p>
      </dgm:t>
    </dgm:pt>
    <dgm:pt modelId="{7B6B6A23-4641-4C5C-B0B6-DCA65635C2D6}">
      <dgm:prSet custT="1"/>
      <dgm:spPr/>
      <dgm:t>
        <a:bodyPr/>
        <a:lstStyle/>
        <a:p>
          <a:pPr rtl="0"/>
          <a:r>
            <a:rPr lang="tr-TR" sz="2000" b="0" i="0" u="none" smtClean="0"/>
            <a:t>Toplumsal Katkı Sorumlusu</a:t>
          </a:r>
          <a:endParaRPr lang="tr-TR" sz="2000" b="0" i="0" u="none"/>
        </a:p>
      </dgm:t>
    </dgm:pt>
    <dgm:pt modelId="{83EFF4A5-74B1-4794-8AEE-5BB1B8BA5FC8}" type="parTrans" cxnId="{435834A3-C6A5-4006-800C-F1C80FFACBC4}">
      <dgm:prSet/>
      <dgm:spPr/>
      <dgm:t>
        <a:bodyPr/>
        <a:lstStyle/>
        <a:p>
          <a:endParaRPr lang="tr-TR" sz="2000"/>
        </a:p>
      </dgm:t>
    </dgm:pt>
    <dgm:pt modelId="{22861299-986C-479F-B2FC-3CDED6B39B75}" type="sibTrans" cxnId="{435834A3-C6A5-4006-800C-F1C80FFACBC4}">
      <dgm:prSet/>
      <dgm:spPr/>
      <dgm:t>
        <a:bodyPr/>
        <a:lstStyle/>
        <a:p>
          <a:endParaRPr lang="tr-TR" sz="2000"/>
        </a:p>
      </dgm:t>
    </dgm:pt>
    <dgm:pt modelId="{31C09170-D64E-41C9-95FE-4C92B9E02AB5}">
      <dgm:prSet custT="1"/>
      <dgm:spPr/>
      <dgm:t>
        <a:bodyPr/>
        <a:lstStyle/>
        <a:p>
          <a:r>
            <a:rPr lang="tr-TR" sz="2000" smtClean="0">
              <a:effectLst/>
            </a:rPr>
            <a:t>Dr. Öğr. Üyesi Mehmet Bahadır TOSUNLAR</a:t>
          </a:r>
          <a:endParaRPr lang="tr-TR" sz="2000" b="0" i="0" u="none"/>
        </a:p>
      </dgm:t>
    </dgm:pt>
    <dgm:pt modelId="{1BDEB4BA-F8E8-4230-AC05-28F5BAE101C5}" type="parTrans" cxnId="{22C28206-2830-402C-8F40-BCF1C9658CF2}">
      <dgm:prSet/>
      <dgm:spPr/>
      <dgm:t>
        <a:bodyPr/>
        <a:lstStyle/>
        <a:p>
          <a:endParaRPr lang="tr-TR" sz="2000"/>
        </a:p>
      </dgm:t>
    </dgm:pt>
    <dgm:pt modelId="{68E68355-BDE7-4A3A-B864-2FBDB5C3269A}" type="sibTrans" cxnId="{22C28206-2830-402C-8F40-BCF1C9658CF2}">
      <dgm:prSet/>
      <dgm:spPr/>
      <dgm:t>
        <a:bodyPr/>
        <a:lstStyle/>
        <a:p>
          <a:endParaRPr lang="tr-TR" sz="2000"/>
        </a:p>
      </dgm:t>
    </dgm:pt>
    <dgm:pt modelId="{8C128FC8-A8BE-46E6-AA47-6A92446B76A8}">
      <dgm:prSet custT="1"/>
      <dgm:spPr/>
      <dgm:t>
        <a:bodyPr/>
        <a:lstStyle/>
        <a:p>
          <a:r>
            <a:rPr lang="tr-TR" sz="2000" smtClean="0">
              <a:effectLst/>
            </a:rPr>
            <a:t>Öğr. Gör. Dicle ÖZAVCI</a:t>
          </a:r>
          <a:endParaRPr lang="tr-TR" sz="2000" b="0" i="0" u="none"/>
        </a:p>
      </dgm:t>
    </dgm:pt>
    <dgm:pt modelId="{2167491F-FF81-4AF1-8CA5-F84CBE20ADAB}" type="parTrans" cxnId="{C6371E56-0AE5-4914-B063-A6449A4C5980}">
      <dgm:prSet/>
      <dgm:spPr/>
      <dgm:t>
        <a:bodyPr/>
        <a:lstStyle/>
        <a:p>
          <a:endParaRPr lang="tr-TR" sz="2000"/>
        </a:p>
      </dgm:t>
    </dgm:pt>
    <dgm:pt modelId="{765E334E-0A9E-49E2-8169-709303756FC2}" type="sibTrans" cxnId="{C6371E56-0AE5-4914-B063-A6449A4C5980}">
      <dgm:prSet/>
      <dgm:spPr/>
      <dgm:t>
        <a:bodyPr/>
        <a:lstStyle/>
        <a:p>
          <a:endParaRPr lang="tr-TR" sz="2000"/>
        </a:p>
      </dgm:t>
    </dgm:pt>
    <dgm:pt modelId="{08E1C905-C65A-4E63-BE97-24F9882DF70F}" type="pres">
      <dgm:prSet presAssocID="{D9A4939C-85C8-4D2B-BD3D-11A26E6D29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0F03FD-942A-432D-9E41-198A891D2001}" type="pres">
      <dgm:prSet presAssocID="{C369D2C4-5E2A-4FB9-830F-3EF4F9506A43}" presName="circle1" presStyleLbl="node1" presStyleIdx="0" presStyleCnt="6"/>
      <dgm:spPr/>
    </dgm:pt>
    <dgm:pt modelId="{13930D93-7338-4FDA-AC84-783392401BA3}" type="pres">
      <dgm:prSet presAssocID="{C369D2C4-5E2A-4FB9-830F-3EF4F9506A43}" presName="space" presStyleCnt="0"/>
      <dgm:spPr/>
    </dgm:pt>
    <dgm:pt modelId="{102D1F68-A023-47F2-9ADE-07F48A9EF031}" type="pres">
      <dgm:prSet presAssocID="{C369D2C4-5E2A-4FB9-830F-3EF4F9506A43}" presName="rect1" presStyleLbl="alignAcc1" presStyleIdx="0" presStyleCnt="6"/>
      <dgm:spPr/>
      <dgm:t>
        <a:bodyPr/>
        <a:lstStyle/>
        <a:p>
          <a:endParaRPr lang="tr-TR"/>
        </a:p>
      </dgm:t>
    </dgm:pt>
    <dgm:pt modelId="{937E44AB-DED2-4F15-BDF6-A2E11097433F}" type="pres">
      <dgm:prSet presAssocID="{9DF387B7-3FED-4345-B111-5B3EF584ABD0}" presName="vertSpace2" presStyleLbl="node1" presStyleIdx="0" presStyleCnt="6"/>
      <dgm:spPr/>
    </dgm:pt>
    <dgm:pt modelId="{3669EEAE-BCE4-4A30-ABAD-CB8B4D471A8D}" type="pres">
      <dgm:prSet presAssocID="{9DF387B7-3FED-4345-B111-5B3EF584ABD0}" presName="circle2" presStyleLbl="node1" presStyleIdx="1" presStyleCnt="6"/>
      <dgm:spPr/>
    </dgm:pt>
    <dgm:pt modelId="{36D344F2-CA5C-476C-9793-5DEE67408CC1}" type="pres">
      <dgm:prSet presAssocID="{9DF387B7-3FED-4345-B111-5B3EF584ABD0}" presName="rect2" presStyleLbl="alignAcc1" presStyleIdx="1" presStyleCnt="6"/>
      <dgm:spPr/>
      <dgm:t>
        <a:bodyPr/>
        <a:lstStyle/>
        <a:p>
          <a:endParaRPr lang="tr-TR"/>
        </a:p>
      </dgm:t>
    </dgm:pt>
    <dgm:pt modelId="{44E0CF2D-B4A5-4E1B-8362-2A5E434B5635}" type="pres">
      <dgm:prSet presAssocID="{D7CB7EF3-CB8E-48E0-8A0E-217853FD96E3}" presName="vertSpace3" presStyleLbl="node1" presStyleIdx="1" presStyleCnt="6"/>
      <dgm:spPr/>
    </dgm:pt>
    <dgm:pt modelId="{CE137C8B-67F6-4222-9F81-F3052D04DDD0}" type="pres">
      <dgm:prSet presAssocID="{D7CB7EF3-CB8E-48E0-8A0E-217853FD96E3}" presName="circle3" presStyleLbl="node1" presStyleIdx="2" presStyleCnt="6"/>
      <dgm:spPr/>
    </dgm:pt>
    <dgm:pt modelId="{0A80067F-6F86-42A0-BF5E-FAB27D6583D8}" type="pres">
      <dgm:prSet presAssocID="{D7CB7EF3-CB8E-48E0-8A0E-217853FD96E3}" presName="rect3" presStyleLbl="alignAcc1" presStyleIdx="2" presStyleCnt="6"/>
      <dgm:spPr/>
      <dgm:t>
        <a:bodyPr/>
        <a:lstStyle/>
        <a:p>
          <a:endParaRPr lang="tr-TR"/>
        </a:p>
      </dgm:t>
    </dgm:pt>
    <dgm:pt modelId="{2FE5BB0F-DFF2-4202-A216-87A5489999CC}" type="pres">
      <dgm:prSet presAssocID="{7B762E79-FE6C-42EE-A087-D220E39F11D8}" presName="vertSpace4" presStyleLbl="node1" presStyleIdx="2" presStyleCnt="6"/>
      <dgm:spPr/>
    </dgm:pt>
    <dgm:pt modelId="{F3CBB8D7-AE15-45BD-9B9A-C5278BEB1285}" type="pres">
      <dgm:prSet presAssocID="{7B762E79-FE6C-42EE-A087-D220E39F11D8}" presName="circle4" presStyleLbl="node1" presStyleIdx="3" presStyleCnt="6"/>
      <dgm:spPr/>
    </dgm:pt>
    <dgm:pt modelId="{BC7D57D6-11FA-4627-BC28-44058785C4F6}" type="pres">
      <dgm:prSet presAssocID="{7B762E79-FE6C-42EE-A087-D220E39F11D8}" presName="rect4" presStyleLbl="alignAcc1" presStyleIdx="3" presStyleCnt="6"/>
      <dgm:spPr/>
      <dgm:t>
        <a:bodyPr/>
        <a:lstStyle/>
        <a:p>
          <a:endParaRPr lang="tr-TR"/>
        </a:p>
      </dgm:t>
    </dgm:pt>
    <dgm:pt modelId="{840B2E18-42F4-4A5E-B4A9-985A9E087136}" type="pres">
      <dgm:prSet presAssocID="{18B282DB-8547-454C-96D5-2CECB3F9C5C5}" presName="vertSpace5" presStyleLbl="node1" presStyleIdx="3" presStyleCnt="6"/>
      <dgm:spPr/>
    </dgm:pt>
    <dgm:pt modelId="{958DDDAF-799C-452A-9CD6-2C13C568F9AB}" type="pres">
      <dgm:prSet presAssocID="{18B282DB-8547-454C-96D5-2CECB3F9C5C5}" presName="circle5" presStyleLbl="node1" presStyleIdx="4" presStyleCnt="6"/>
      <dgm:spPr/>
    </dgm:pt>
    <dgm:pt modelId="{92B6E22A-FD75-4E1A-A375-398EBF25AE2E}" type="pres">
      <dgm:prSet presAssocID="{18B282DB-8547-454C-96D5-2CECB3F9C5C5}" presName="rect5" presStyleLbl="alignAcc1" presStyleIdx="4" presStyleCnt="6"/>
      <dgm:spPr/>
      <dgm:t>
        <a:bodyPr/>
        <a:lstStyle/>
        <a:p>
          <a:endParaRPr lang="tr-TR"/>
        </a:p>
      </dgm:t>
    </dgm:pt>
    <dgm:pt modelId="{A309680B-2DFE-46BD-A3B9-18E1E0CC93BE}" type="pres">
      <dgm:prSet presAssocID="{7B6B6A23-4641-4C5C-B0B6-DCA65635C2D6}" presName="vertSpace6" presStyleLbl="node1" presStyleIdx="4" presStyleCnt="6"/>
      <dgm:spPr/>
    </dgm:pt>
    <dgm:pt modelId="{704E6BFD-1340-43F0-ABC8-C897BA7B6F01}" type="pres">
      <dgm:prSet presAssocID="{7B6B6A23-4641-4C5C-B0B6-DCA65635C2D6}" presName="circle6" presStyleLbl="node1" presStyleIdx="5" presStyleCnt="6"/>
      <dgm:spPr/>
    </dgm:pt>
    <dgm:pt modelId="{1FDA5654-C8CE-4FD6-B90E-DD5D59C4965B}" type="pres">
      <dgm:prSet presAssocID="{7B6B6A23-4641-4C5C-B0B6-DCA65635C2D6}" presName="rect6" presStyleLbl="alignAcc1" presStyleIdx="5" presStyleCnt="6"/>
      <dgm:spPr/>
      <dgm:t>
        <a:bodyPr/>
        <a:lstStyle/>
        <a:p>
          <a:endParaRPr lang="tr-TR"/>
        </a:p>
      </dgm:t>
    </dgm:pt>
    <dgm:pt modelId="{7C125B8A-6745-4FF5-92DD-F2F0DFC393B2}" type="pres">
      <dgm:prSet presAssocID="{C369D2C4-5E2A-4FB9-830F-3EF4F9506A43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C9B72D-B157-4CC6-A1EB-6A769F2D9EA0}" type="pres">
      <dgm:prSet presAssocID="{C369D2C4-5E2A-4FB9-830F-3EF4F9506A43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B594DC-E70A-4D9D-8F0F-11EC5A994EC1}" type="pres">
      <dgm:prSet presAssocID="{9DF387B7-3FED-4345-B111-5B3EF584ABD0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8A4A17-51E7-42C3-A003-4B0B539A2C32}" type="pres">
      <dgm:prSet presAssocID="{9DF387B7-3FED-4345-B111-5B3EF584ABD0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138377-87A6-4A51-A899-577B6028EA1F}" type="pres">
      <dgm:prSet presAssocID="{D7CB7EF3-CB8E-48E0-8A0E-217853FD96E3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801C8A-0E69-4EE6-912D-FE9A3CBAEDA1}" type="pres">
      <dgm:prSet presAssocID="{D7CB7EF3-CB8E-48E0-8A0E-217853FD96E3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8D698D-C23E-4BA5-B514-19C4375D401D}" type="pres">
      <dgm:prSet presAssocID="{7B762E79-FE6C-42EE-A087-D220E39F11D8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B75C4D-02E7-48F0-B719-725F198D52BA}" type="pres">
      <dgm:prSet presAssocID="{7B762E79-FE6C-42EE-A087-D220E39F11D8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30871A-00D0-4ED2-8EC5-EE051779663A}" type="pres">
      <dgm:prSet presAssocID="{18B282DB-8547-454C-96D5-2CECB3F9C5C5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7ECFC6-ADF9-4EAB-8FC5-CDA2B2446B6E}" type="pres">
      <dgm:prSet presAssocID="{18B282DB-8547-454C-96D5-2CECB3F9C5C5}" presName="rect5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7647F3-6B9A-4283-93E9-42EC044E4F65}" type="pres">
      <dgm:prSet presAssocID="{7B6B6A23-4641-4C5C-B0B6-DCA65635C2D6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6FDD2D-F443-4A35-B45F-DFBAA2DF2441}" type="pres">
      <dgm:prSet presAssocID="{7B6B6A23-4641-4C5C-B0B6-DCA65635C2D6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E8AF5D-565B-47D9-9553-734E3216ED7B}" type="presOf" srcId="{B7D0DFAE-1242-4B83-8207-A5D014936851}" destId="{3BC9B72D-B157-4CC6-A1EB-6A769F2D9EA0}" srcOrd="0" destOrd="0" presId="urn:microsoft.com/office/officeart/2005/8/layout/target3"/>
    <dgm:cxn modelId="{89F212DA-0CF5-4551-B94D-AAB274F0157B}" type="presOf" srcId="{18B282DB-8547-454C-96D5-2CECB3F9C5C5}" destId="{9130871A-00D0-4ED2-8EC5-EE051779663A}" srcOrd="1" destOrd="0" presId="urn:microsoft.com/office/officeart/2005/8/layout/target3"/>
    <dgm:cxn modelId="{9CAB538B-D7F5-49D5-BD56-244B49572B77}" srcId="{C369D2C4-5E2A-4FB9-830F-3EF4F9506A43}" destId="{B7D0DFAE-1242-4B83-8207-A5D014936851}" srcOrd="0" destOrd="0" parTransId="{0CB8BC8B-BE82-4AE0-A56B-57BB317F6775}" sibTransId="{755D6626-2F62-47E1-8B5E-14647F47D5BC}"/>
    <dgm:cxn modelId="{EC139026-560E-4D34-BE54-FFCA3CAC2DC9}" srcId="{D9A4939C-85C8-4D2B-BD3D-11A26E6D29BC}" destId="{C369D2C4-5E2A-4FB9-830F-3EF4F9506A43}" srcOrd="0" destOrd="0" parTransId="{346A7776-8DCF-4BD8-AC94-7C6A55C7709F}" sibTransId="{FA2FE931-7E46-4873-8594-DBCDA5CB1EF5}"/>
    <dgm:cxn modelId="{41D69354-D379-4972-9CE3-CCC43A95DE69}" type="presOf" srcId="{18B282DB-8547-454C-96D5-2CECB3F9C5C5}" destId="{92B6E22A-FD75-4E1A-A375-398EBF25AE2E}" srcOrd="0" destOrd="0" presId="urn:microsoft.com/office/officeart/2005/8/layout/target3"/>
    <dgm:cxn modelId="{1A8C7328-14BB-4F75-BEFC-8A4E8A2D092E}" type="presOf" srcId="{FD1CA946-C33B-4BEF-B63F-79B6E4DE5DAA}" destId="{A77ECFC6-ADF9-4EAB-8FC5-CDA2B2446B6E}" srcOrd="0" destOrd="0" presId="urn:microsoft.com/office/officeart/2005/8/layout/target3"/>
    <dgm:cxn modelId="{435834A3-C6A5-4006-800C-F1C80FFACBC4}" srcId="{D9A4939C-85C8-4D2B-BD3D-11A26E6D29BC}" destId="{7B6B6A23-4641-4C5C-B0B6-DCA65635C2D6}" srcOrd="5" destOrd="0" parTransId="{83EFF4A5-74B1-4794-8AEE-5BB1B8BA5FC8}" sibTransId="{22861299-986C-479F-B2FC-3CDED6B39B75}"/>
    <dgm:cxn modelId="{E08B739B-8755-4474-B2C0-ACE6B1AF4DE4}" type="presOf" srcId="{D9A4939C-85C8-4D2B-BD3D-11A26E6D29BC}" destId="{08E1C905-C65A-4E63-BE97-24F9882DF70F}" srcOrd="0" destOrd="0" presId="urn:microsoft.com/office/officeart/2005/8/layout/target3"/>
    <dgm:cxn modelId="{2C79F658-AA66-4F35-B360-4F71FD038229}" type="presOf" srcId="{D7CB7EF3-CB8E-48E0-8A0E-217853FD96E3}" destId="{A4138377-87A6-4A51-A899-577B6028EA1F}" srcOrd="1" destOrd="0" presId="urn:microsoft.com/office/officeart/2005/8/layout/target3"/>
    <dgm:cxn modelId="{35D1498A-AAB9-4956-A935-3195C18F3F38}" type="presOf" srcId="{9DF387B7-3FED-4345-B111-5B3EF584ABD0}" destId="{99B594DC-E70A-4D9D-8F0F-11EC5A994EC1}" srcOrd="1" destOrd="0" presId="urn:microsoft.com/office/officeart/2005/8/layout/target3"/>
    <dgm:cxn modelId="{56139297-B862-4ED8-AEAA-F855C984DC4F}" type="presOf" srcId="{31C09170-D64E-41C9-95FE-4C92B9E02AB5}" destId="{08B75C4D-02E7-48F0-B719-725F198D52BA}" srcOrd="0" destOrd="0" presId="urn:microsoft.com/office/officeart/2005/8/layout/target3"/>
    <dgm:cxn modelId="{22C28206-2830-402C-8F40-BCF1C9658CF2}" srcId="{7B762E79-FE6C-42EE-A087-D220E39F11D8}" destId="{31C09170-D64E-41C9-95FE-4C92B9E02AB5}" srcOrd="0" destOrd="0" parTransId="{1BDEB4BA-F8E8-4230-AC05-28F5BAE101C5}" sibTransId="{68E68355-BDE7-4A3A-B864-2FBDB5C3269A}"/>
    <dgm:cxn modelId="{D18ED845-5D90-4823-8DF1-76F1BB4903CB}" type="presOf" srcId="{7B6B6A23-4641-4C5C-B0B6-DCA65635C2D6}" destId="{287647F3-6B9A-4283-93E9-42EC044E4F65}" srcOrd="1" destOrd="0" presId="urn:microsoft.com/office/officeart/2005/8/layout/target3"/>
    <dgm:cxn modelId="{A834E36A-2D68-430A-9F4E-8689C04ADEC2}" srcId="{D9A4939C-85C8-4D2B-BD3D-11A26E6D29BC}" destId="{18B282DB-8547-454C-96D5-2CECB3F9C5C5}" srcOrd="4" destOrd="0" parTransId="{1C38AD0E-9D31-428F-964C-591B288319B7}" sibTransId="{E10BAA2C-5847-40AF-AE40-536667C5061D}"/>
    <dgm:cxn modelId="{FB7B18DE-34B4-4458-8807-4B199D5FBF1D}" type="presOf" srcId="{7B762E79-FE6C-42EE-A087-D220E39F11D8}" destId="{F88D698D-C23E-4BA5-B514-19C4375D401D}" srcOrd="1" destOrd="0" presId="urn:microsoft.com/office/officeart/2005/8/layout/target3"/>
    <dgm:cxn modelId="{FEB2A12A-5BD9-4E67-9C9F-FC96196847F7}" srcId="{9DF387B7-3FED-4345-B111-5B3EF584ABD0}" destId="{FC2E0FE5-B0CC-4A51-A756-E79AAD5DFF22}" srcOrd="0" destOrd="0" parTransId="{3770CFFD-B610-4868-8BE5-C86EA4E6D3AF}" sibTransId="{5B6C2491-0AAF-46C3-A486-312CEB322C4B}"/>
    <dgm:cxn modelId="{9AAB674B-C813-4DA8-9212-9B2992E5DBD6}" type="presOf" srcId="{7E34E7F0-3C3D-40E0-867E-D25938CBAA21}" destId="{9E801C8A-0E69-4EE6-912D-FE9A3CBAEDA1}" srcOrd="0" destOrd="0" presId="urn:microsoft.com/office/officeart/2005/8/layout/target3"/>
    <dgm:cxn modelId="{954707DC-90F5-4DCB-BA38-7C96B7E46529}" type="presOf" srcId="{C369D2C4-5E2A-4FB9-830F-3EF4F9506A43}" destId="{7C125B8A-6745-4FF5-92DD-F2F0DFC393B2}" srcOrd="1" destOrd="0" presId="urn:microsoft.com/office/officeart/2005/8/layout/target3"/>
    <dgm:cxn modelId="{19EFFE32-4FD2-4DAE-9D37-92427D0D6700}" type="presOf" srcId="{C369D2C4-5E2A-4FB9-830F-3EF4F9506A43}" destId="{102D1F68-A023-47F2-9ADE-07F48A9EF031}" srcOrd="0" destOrd="0" presId="urn:microsoft.com/office/officeart/2005/8/layout/target3"/>
    <dgm:cxn modelId="{4AE85C8D-5603-463E-81A8-F570F1D120C1}" type="presOf" srcId="{D7CB7EF3-CB8E-48E0-8A0E-217853FD96E3}" destId="{0A80067F-6F86-42A0-BF5E-FAB27D6583D8}" srcOrd="0" destOrd="0" presId="urn:microsoft.com/office/officeart/2005/8/layout/target3"/>
    <dgm:cxn modelId="{69E8F60F-C70C-4568-972F-46D6087D984D}" srcId="{18B282DB-8547-454C-96D5-2CECB3F9C5C5}" destId="{FD1CA946-C33B-4BEF-B63F-79B6E4DE5DAA}" srcOrd="0" destOrd="0" parTransId="{7C9BF3CF-2065-4226-BD2B-9509D8902E52}" sibTransId="{8F7D1883-F3DE-4C53-B9C0-F269A5013E57}"/>
    <dgm:cxn modelId="{86619CEB-4287-452E-AF2F-28484E2004A1}" srcId="{D9A4939C-85C8-4D2B-BD3D-11A26E6D29BC}" destId="{9DF387B7-3FED-4345-B111-5B3EF584ABD0}" srcOrd="1" destOrd="0" parTransId="{D739BFC8-2DA3-415C-9328-7547AA1C407D}" sibTransId="{4FA60FD0-2E78-41BC-ACAD-91EC2D98AE56}"/>
    <dgm:cxn modelId="{54CCEC2A-A91B-452C-BBC1-508ABE251B1B}" srcId="{D7CB7EF3-CB8E-48E0-8A0E-217853FD96E3}" destId="{7E34E7F0-3C3D-40E0-867E-D25938CBAA21}" srcOrd="0" destOrd="0" parTransId="{7ECF566E-2E8F-43B5-BD9D-670DE6B98039}" sibTransId="{C694749B-8623-4920-8BCF-5F32510E6D93}"/>
    <dgm:cxn modelId="{C6371E56-0AE5-4914-B063-A6449A4C5980}" srcId="{7B6B6A23-4641-4C5C-B0B6-DCA65635C2D6}" destId="{8C128FC8-A8BE-46E6-AA47-6A92446B76A8}" srcOrd="0" destOrd="0" parTransId="{2167491F-FF81-4AF1-8CA5-F84CBE20ADAB}" sibTransId="{765E334E-0A9E-49E2-8169-709303756FC2}"/>
    <dgm:cxn modelId="{04928F6F-F016-46B3-ABA7-00B4BD4EABFF}" type="presOf" srcId="{7B762E79-FE6C-42EE-A087-D220E39F11D8}" destId="{BC7D57D6-11FA-4627-BC28-44058785C4F6}" srcOrd="0" destOrd="0" presId="urn:microsoft.com/office/officeart/2005/8/layout/target3"/>
    <dgm:cxn modelId="{56BCBC89-4CF9-4A0B-B154-A683CBD0079D}" srcId="{D9A4939C-85C8-4D2B-BD3D-11A26E6D29BC}" destId="{7B762E79-FE6C-42EE-A087-D220E39F11D8}" srcOrd="3" destOrd="0" parTransId="{AED8BE5E-313A-4F47-8E74-438F87029C29}" sibTransId="{2269B543-66FB-488F-8D41-6D22B44BE1EF}"/>
    <dgm:cxn modelId="{A376C1B5-E287-406C-9F4C-75A73360B98D}" type="presOf" srcId="{FC2E0FE5-B0CC-4A51-A756-E79AAD5DFF22}" destId="{378A4A17-51E7-42C3-A003-4B0B539A2C32}" srcOrd="0" destOrd="0" presId="urn:microsoft.com/office/officeart/2005/8/layout/target3"/>
    <dgm:cxn modelId="{19113CBA-03D2-491B-8F41-32A012390B3E}" type="presOf" srcId="{9DF387B7-3FED-4345-B111-5B3EF584ABD0}" destId="{36D344F2-CA5C-476C-9793-5DEE67408CC1}" srcOrd="0" destOrd="0" presId="urn:microsoft.com/office/officeart/2005/8/layout/target3"/>
    <dgm:cxn modelId="{A863A564-86B4-4938-B693-43ADE63FDD26}" type="presOf" srcId="{8C128FC8-A8BE-46E6-AA47-6A92446B76A8}" destId="{DF6FDD2D-F443-4A35-B45F-DFBAA2DF2441}" srcOrd="0" destOrd="0" presId="urn:microsoft.com/office/officeart/2005/8/layout/target3"/>
    <dgm:cxn modelId="{0AA94110-FA08-4B3D-83BC-5352A32E7E89}" srcId="{D9A4939C-85C8-4D2B-BD3D-11A26E6D29BC}" destId="{D7CB7EF3-CB8E-48E0-8A0E-217853FD96E3}" srcOrd="2" destOrd="0" parTransId="{AB66A8E7-E0D4-4A99-8898-48274D993E3F}" sibTransId="{60597B93-FE8A-4BF4-84BE-1E3E8DB8CEE0}"/>
    <dgm:cxn modelId="{55D59DC4-E11C-4432-B0F2-2A54E0D0BED7}" type="presOf" srcId="{7B6B6A23-4641-4C5C-B0B6-DCA65635C2D6}" destId="{1FDA5654-C8CE-4FD6-B90E-DD5D59C4965B}" srcOrd="0" destOrd="0" presId="urn:microsoft.com/office/officeart/2005/8/layout/target3"/>
    <dgm:cxn modelId="{566498F3-FA84-4180-8BD9-683120AEDD0A}" type="presParOf" srcId="{08E1C905-C65A-4E63-BE97-24F9882DF70F}" destId="{8A0F03FD-942A-432D-9E41-198A891D2001}" srcOrd="0" destOrd="0" presId="urn:microsoft.com/office/officeart/2005/8/layout/target3"/>
    <dgm:cxn modelId="{83FDEA07-F1CC-48A7-A72E-1B0F82752383}" type="presParOf" srcId="{08E1C905-C65A-4E63-BE97-24F9882DF70F}" destId="{13930D93-7338-4FDA-AC84-783392401BA3}" srcOrd="1" destOrd="0" presId="urn:microsoft.com/office/officeart/2005/8/layout/target3"/>
    <dgm:cxn modelId="{C7EF4C6A-0117-4A18-8260-B855840FDCDF}" type="presParOf" srcId="{08E1C905-C65A-4E63-BE97-24F9882DF70F}" destId="{102D1F68-A023-47F2-9ADE-07F48A9EF031}" srcOrd="2" destOrd="0" presId="urn:microsoft.com/office/officeart/2005/8/layout/target3"/>
    <dgm:cxn modelId="{5323A280-E576-4BA1-BBB5-6567ABCD53DF}" type="presParOf" srcId="{08E1C905-C65A-4E63-BE97-24F9882DF70F}" destId="{937E44AB-DED2-4F15-BDF6-A2E11097433F}" srcOrd="3" destOrd="0" presId="urn:microsoft.com/office/officeart/2005/8/layout/target3"/>
    <dgm:cxn modelId="{5B6F2F04-1A1F-4BAC-B99B-1EA0F11EACCA}" type="presParOf" srcId="{08E1C905-C65A-4E63-BE97-24F9882DF70F}" destId="{3669EEAE-BCE4-4A30-ABAD-CB8B4D471A8D}" srcOrd="4" destOrd="0" presId="urn:microsoft.com/office/officeart/2005/8/layout/target3"/>
    <dgm:cxn modelId="{36524264-45B2-4058-8312-37775918602E}" type="presParOf" srcId="{08E1C905-C65A-4E63-BE97-24F9882DF70F}" destId="{36D344F2-CA5C-476C-9793-5DEE67408CC1}" srcOrd="5" destOrd="0" presId="urn:microsoft.com/office/officeart/2005/8/layout/target3"/>
    <dgm:cxn modelId="{FE2C235C-E90D-4B32-9793-D6F02A815EA2}" type="presParOf" srcId="{08E1C905-C65A-4E63-BE97-24F9882DF70F}" destId="{44E0CF2D-B4A5-4E1B-8362-2A5E434B5635}" srcOrd="6" destOrd="0" presId="urn:microsoft.com/office/officeart/2005/8/layout/target3"/>
    <dgm:cxn modelId="{9D5028C4-5194-4BB6-A8E0-D2BA6E6097F5}" type="presParOf" srcId="{08E1C905-C65A-4E63-BE97-24F9882DF70F}" destId="{CE137C8B-67F6-4222-9F81-F3052D04DDD0}" srcOrd="7" destOrd="0" presId="urn:microsoft.com/office/officeart/2005/8/layout/target3"/>
    <dgm:cxn modelId="{70B715BB-9F54-4AB3-967A-8DA4BE2FFE1D}" type="presParOf" srcId="{08E1C905-C65A-4E63-BE97-24F9882DF70F}" destId="{0A80067F-6F86-42A0-BF5E-FAB27D6583D8}" srcOrd="8" destOrd="0" presId="urn:microsoft.com/office/officeart/2005/8/layout/target3"/>
    <dgm:cxn modelId="{3FB8FE2C-3726-4430-B142-C9214DF6793D}" type="presParOf" srcId="{08E1C905-C65A-4E63-BE97-24F9882DF70F}" destId="{2FE5BB0F-DFF2-4202-A216-87A5489999CC}" srcOrd="9" destOrd="0" presId="urn:microsoft.com/office/officeart/2005/8/layout/target3"/>
    <dgm:cxn modelId="{21E0402B-CCD2-4C1D-8ED7-D5578703E69F}" type="presParOf" srcId="{08E1C905-C65A-4E63-BE97-24F9882DF70F}" destId="{F3CBB8D7-AE15-45BD-9B9A-C5278BEB1285}" srcOrd="10" destOrd="0" presId="urn:microsoft.com/office/officeart/2005/8/layout/target3"/>
    <dgm:cxn modelId="{9F809F15-1959-40EA-9CFB-7ED325D15BE3}" type="presParOf" srcId="{08E1C905-C65A-4E63-BE97-24F9882DF70F}" destId="{BC7D57D6-11FA-4627-BC28-44058785C4F6}" srcOrd="11" destOrd="0" presId="urn:microsoft.com/office/officeart/2005/8/layout/target3"/>
    <dgm:cxn modelId="{AE73331E-BE99-4D75-B067-32D94D902F89}" type="presParOf" srcId="{08E1C905-C65A-4E63-BE97-24F9882DF70F}" destId="{840B2E18-42F4-4A5E-B4A9-985A9E087136}" srcOrd="12" destOrd="0" presId="urn:microsoft.com/office/officeart/2005/8/layout/target3"/>
    <dgm:cxn modelId="{D3B27DE4-CA1C-41A5-92EA-9210D10368BE}" type="presParOf" srcId="{08E1C905-C65A-4E63-BE97-24F9882DF70F}" destId="{958DDDAF-799C-452A-9CD6-2C13C568F9AB}" srcOrd="13" destOrd="0" presId="urn:microsoft.com/office/officeart/2005/8/layout/target3"/>
    <dgm:cxn modelId="{DDD30779-5A60-4B9E-9DF9-1E00D3C4D4D1}" type="presParOf" srcId="{08E1C905-C65A-4E63-BE97-24F9882DF70F}" destId="{92B6E22A-FD75-4E1A-A375-398EBF25AE2E}" srcOrd="14" destOrd="0" presId="urn:microsoft.com/office/officeart/2005/8/layout/target3"/>
    <dgm:cxn modelId="{81A360B6-12D2-4BD6-9925-CA6E3DD187B8}" type="presParOf" srcId="{08E1C905-C65A-4E63-BE97-24F9882DF70F}" destId="{A309680B-2DFE-46BD-A3B9-18E1E0CC93BE}" srcOrd="15" destOrd="0" presId="urn:microsoft.com/office/officeart/2005/8/layout/target3"/>
    <dgm:cxn modelId="{6CD35DA5-D496-425A-9677-78F76F460F74}" type="presParOf" srcId="{08E1C905-C65A-4E63-BE97-24F9882DF70F}" destId="{704E6BFD-1340-43F0-ABC8-C897BA7B6F01}" srcOrd="16" destOrd="0" presId="urn:microsoft.com/office/officeart/2005/8/layout/target3"/>
    <dgm:cxn modelId="{447CD497-DA96-4745-B3B4-5DB895CA059B}" type="presParOf" srcId="{08E1C905-C65A-4E63-BE97-24F9882DF70F}" destId="{1FDA5654-C8CE-4FD6-B90E-DD5D59C4965B}" srcOrd="17" destOrd="0" presId="urn:microsoft.com/office/officeart/2005/8/layout/target3"/>
    <dgm:cxn modelId="{651DE96D-6FAE-41D9-8007-475D060B17FA}" type="presParOf" srcId="{08E1C905-C65A-4E63-BE97-24F9882DF70F}" destId="{7C125B8A-6745-4FF5-92DD-F2F0DFC393B2}" srcOrd="18" destOrd="0" presId="urn:microsoft.com/office/officeart/2005/8/layout/target3"/>
    <dgm:cxn modelId="{259BA907-1F26-43EB-8B0D-58086FCC308E}" type="presParOf" srcId="{08E1C905-C65A-4E63-BE97-24F9882DF70F}" destId="{3BC9B72D-B157-4CC6-A1EB-6A769F2D9EA0}" srcOrd="19" destOrd="0" presId="urn:microsoft.com/office/officeart/2005/8/layout/target3"/>
    <dgm:cxn modelId="{ABDC8846-BF20-4154-BFC6-8AE4609794E3}" type="presParOf" srcId="{08E1C905-C65A-4E63-BE97-24F9882DF70F}" destId="{99B594DC-E70A-4D9D-8F0F-11EC5A994EC1}" srcOrd="20" destOrd="0" presId="urn:microsoft.com/office/officeart/2005/8/layout/target3"/>
    <dgm:cxn modelId="{83327362-E7E1-481E-9291-0ADBAB746AA7}" type="presParOf" srcId="{08E1C905-C65A-4E63-BE97-24F9882DF70F}" destId="{378A4A17-51E7-42C3-A003-4B0B539A2C32}" srcOrd="21" destOrd="0" presId="urn:microsoft.com/office/officeart/2005/8/layout/target3"/>
    <dgm:cxn modelId="{6DA08B91-ABED-4AF5-B7AF-E9AB0B69BE73}" type="presParOf" srcId="{08E1C905-C65A-4E63-BE97-24F9882DF70F}" destId="{A4138377-87A6-4A51-A899-577B6028EA1F}" srcOrd="22" destOrd="0" presId="urn:microsoft.com/office/officeart/2005/8/layout/target3"/>
    <dgm:cxn modelId="{429D02E7-40AA-452B-A35B-CDC89AB175E5}" type="presParOf" srcId="{08E1C905-C65A-4E63-BE97-24F9882DF70F}" destId="{9E801C8A-0E69-4EE6-912D-FE9A3CBAEDA1}" srcOrd="23" destOrd="0" presId="urn:microsoft.com/office/officeart/2005/8/layout/target3"/>
    <dgm:cxn modelId="{E755E975-20E9-4241-8FFB-A699A772F579}" type="presParOf" srcId="{08E1C905-C65A-4E63-BE97-24F9882DF70F}" destId="{F88D698D-C23E-4BA5-B514-19C4375D401D}" srcOrd="24" destOrd="0" presId="urn:microsoft.com/office/officeart/2005/8/layout/target3"/>
    <dgm:cxn modelId="{6B45289E-DC8D-46E2-8A1A-D80150601AAA}" type="presParOf" srcId="{08E1C905-C65A-4E63-BE97-24F9882DF70F}" destId="{08B75C4D-02E7-48F0-B719-725F198D52BA}" srcOrd="25" destOrd="0" presId="urn:microsoft.com/office/officeart/2005/8/layout/target3"/>
    <dgm:cxn modelId="{F918BAF0-E27B-4260-8A0A-7727DC5570F5}" type="presParOf" srcId="{08E1C905-C65A-4E63-BE97-24F9882DF70F}" destId="{9130871A-00D0-4ED2-8EC5-EE051779663A}" srcOrd="26" destOrd="0" presId="urn:microsoft.com/office/officeart/2005/8/layout/target3"/>
    <dgm:cxn modelId="{A74C4F73-989B-4364-9141-BA56A305BF96}" type="presParOf" srcId="{08E1C905-C65A-4E63-BE97-24F9882DF70F}" destId="{A77ECFC6-ADF9-4EAB-8FC5-CDA2B2446B6E}" srcOrd="27" destOrd="0" presId="urn:microsoft.com/office/officeart/2005/8/layout/target3"/>
    <dgm:cxn modelId="{AE101CD6-D2AF-4FD0-82C5-B868C5B3D07F}" type="presParOf" srcId="{08E1C905-C65A-4E63-BE97-24F9882DF70F}" destId="{287647F3-6B9A-4283-93E9-42EC044E4F65}" srcOrd="28" destOrd="0" presId="urn:microsoft.com/office/officeart/2005/8/layout/target3"/>
    <dgm:cxn modelId="{F7F5E7E9-E9CC-4236-B9BD-00DE3E3A44C0}" type="presParOf" srcId="{08E1C905-C65A-4E63-BE97-24F9882DF70F}" destId="{DF6FDD2D-F443-4A35-B45F-DFBAA2DF2441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DA05D3-E39E-41F6-858E-F7C9F9312F8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9A4446F0-83C3-4FF2-A983-029FD4BAF3F7}">
      <dgm:prSet phldrT="[Metin]" custT="1"/>
      <dgm:spPr/>
      <dgm:t>
        <a:bodyPr/>
        <a:lstStyle/>
        <a:p>
          <a:r>
            <a:rPr lang="tr-TR" sz="2400" smtClean="0"/>
            <a:t>Öğrenci memnuniyet anketi</a:t>
          </a:r>
          <a:endParaRPr lang="tr-TR" sz="2400"/>
        </a:p>
      </dgm:t>
    </dgm:pt>
    <dgm:pt modelId="{BA5E5187-ED96-42C5-A61F-9E00E4C19C54}" type="parTrans" cxnId="{80D0AE94-DEC0-41E6-9FEC-78DB0E171986}">
      <dgm:prSet/>
      <dgm:spPr/>
      <dgm:t>
        <a:bodyPr/>
        <a:lstStyle/>
        <a:p>
          <a:endParaRPr lang="tr-TR" sz="4800"/>
        </a:p>
      </dgm:t>
    </dgm:pt>
    <dgm:pt modelId="{07926F6E-C9BE-44B8-834D-83510E1CE16E}" type="sibTrans" cxnId="{80D0AE94-DEC0-41E6-9FEC-78DB0E171986}">
      <dgm:prSet/>
      <dgm:spPr/>
      <dgm:t>
        <a:bodyPr/>
        <a:lstStyle/>
        <a:p>
          <a:endParaRPr lang="tr-TR" sz="4800"/>
        </a:p>
      </dgm:t>
    </dgm:pt>
    <dgm:pt modelId="{5E12E37B-AF18-4DCF-9CCC-9876A117A5D1}">
      <dgm:prSet phldrT="[Metin]" custT="1"/>
      <dgm:spPr/>
      <dgm:t>
        <a:bodyPr/>
        <a:lstStyle/>
        <a:p>
          <a:r>
            <a:rPr lang="tr-TR" sz="2400" smtClean="0"/>
            <a:t>Akademik personel memnuniyet anketi</a:t>
          </a:r>
          <a:endParaRPr lang="tr-TR" sz="2400"/>
        </a:p>
      </dgm:t>
    </dgm:pt>
    <dgm:pt modelId="{74524B9B-EEAD-4E90-8DC5-494979B6C171}" type="parTrans" cxnId="{F2E9170C-9BEB-461B-9971-0FFA1F7B1659}">
      <dgm:prSet/>
      <dgm:spPr/>
      <dgm:t>
        <a:bodyPr/>
        <a:lstStyle/>
        <a:p>
          <a:endParaRPr lang="tr-TR" sz="4800"/>
        </a:p>
      </dgm:t>
    </dgm:pt>
    <dgm:pt modelId="{2C3E88AA-B41E-4EF3-BB8F-4ABEF7AD2E68}" type="sibTrans" cxnId="{F2E9170C-9BEB-461B-9971-0FFA1F7B1659}">
      <dgm:prSet/>
      <dgm:spPr/>
      <dgm:t>
        <a:bodyPr/>
        <a:lstStyle/>
        <a:p>
          <a:endParaRPr lang="tr-TR" sz="4800"/>
        </a:p>
      </dgm:t>
    </dgm:pt>
    <dgm:pt modelId="{D35810A5-E353-4FC6-9FBD-9530026654C9}">
      <dgm:prSet phldrT="[Metin]" custT="1"/>
      <dgm:spPr/>
      <dgm:t>
        <a:bodyPr/>
        <a:lstStyle/>
        <a:p>
          <a:r>
            <a:rPr lang="tr-TR" sz="2400" smtClean="0"/>
            <a:t>İdari personel memnuniyet anketi</a:t>
          </a:r>
          <a:endParaRPr lang="tr-TR" sz="2400"/>
        </a:p>
      </dgm:t>
    </dgm:pt>
    <dgm:pt modelId="{6D72E5AC-EE70-4997-9F63-D8E3A37B6B18}" type="parTrans" cxnId="{D153177D-817A-43AE-9FE5-3C5CD5E77DDD}">
      <dgm:prSet/>
      <dgm:spPr/>
      <dgm:t>
        <a:bodyPr/>
        <a:lstStyle/>
        <a:p>
          <a:endParaRPr lang="tr-TR" sz="4800"/>
        </a:p>
      </dgm:t>
    </dgm:pt>
    <dgm:pt modelId="{C31D286A-5680-48DF-AE8D-2F3D8767ADF6}" type="sibTrans" cxnId="{D153177D-817A-43AE-9FE5-3C5CD5E77DDD}">
      <dgm:prSet/>
      <dgm:spPr/>
      <dgm:t>
        <a:bodyPr/>
        <a:lstStyle/>
        <a:p>
          <a:endParaRPr lang="tr-TR" sz="4800"/>
        </a:p>
      </dgm:t>
    </dgm:pt>
    <dgm:pt modelId="{AECFEDB2-BE8D-4409-8C00-9F2AC56B9DB7}">
      <dgm:prSet phldrT="[Metin]" custT="1"/>
      <dgm:spPr/>
      <dgm:t>
        <a:bodyPr/>
        <a:lstStyle/>
        <a:p>
          <a:r>
            <a:rPr lang="tr-TR" sz="2400" smtClean="0"/>
            <a:t>Fakülte proje ekibi tarafından projenin hazırlanması</a:t>
          </a:r>
          <a:endParaRPr lang="tr-TR" sz="2400"/>
        </a:p>
      </dgm:t>
    </dgm:pt>
    <dgm:pt modelId="{F0C82C52-1762-4B72-9C5D-8D182BC84BDC}" type="parTrans" cxnId="{AD9B3E7F-3E1F-481D-8354-675805835C3C}">
      <dgm:prSet/>
      <dgm:spPr/>
      <dgm:t>
        <a:bodyPr/>
        <a:lstStyle/>
        <a:p>
          <a:endParaRPr lang="tr-TR" sz="4800"/>
        </a:p>
      </dgm:t>
    </dgm:pt>
    <dgm:pt modelId="{810A4F23-4FD9-4819-824B-8FB121AF2691}" type="sibTrans" cxnId="{AD9B3E7F-3E1F-481D-8354-675805835C3C}">
      <dgm:prSet/>
      <dgm:spPr/>
      <dgm:t>
        <a:bodyPr/>
        <a:lstStyle/>
        <a:p>
          <a:endParaRPr lang="tr-TR" sz="4800"/>
        </a:p>
      </dgm:t>
    </dgm:pt>
    <dgm:pt modelId="{DAA4331E-9DB3-4239-A020-A2A4E659F25D}">
      <dgm:prSet phldrT="[Metin]" custT="1"/>
      <dgm:spPr/>
      <dgm:t>
        <a:bodyPr/>
        <a:lstStyle/>
        <a:p>
          <a:r>
            <a:rPr lang="tr-TR" sz="2400" smtClean="0"/>
            <a:t>Toplumsal katkı çerçevesinde paydaşların ziyaret edilmesi (AFAD- DİKA- İl Çevre Müdürlüğü- İl)</a:t>
          </a:r>
          <a:endParaRPr lang="tr-TR" sz="2400"/>
        </a:p>
      </dgm:t>
    </dgm:pt>
    <dgm:pt modelId="{AA93E2C3-4189-4298-A6E0-66303BBE603F}" type="parTrans" cxnId="{C89A0802-7F60-458B-868B-0E1A2B6C21BF}">
      <dgm:prSet/>
      <dgm:spPr/>
      <dgm:t>
        <a:bodyPr/>
        <a:lstStyle/>
        <a:p>
          <a:endParaRPr lang="tr-TR" sz="4800"/>
        </a:p>
      </dgm:t>
    </dgm:pt>
    <dgm:pt modelId="{6AEAEE03-A2F5-4580-A211-9F7BD160C2BF}" type="sibTrans" cxnId="{C89A0802-7F60-458B-868B-0E1A2B6C21BF}">
      <dgm:prSet/>
      <dgm:spPr/>
      <dgm:t>
        <a:bodyPr/>
        <a:lstStyle/>
        <a:p>
          <a:endParaRPr lang="tr-TR" sz="4800"/>
        </a:p>
      </dgm:t>
    </dgm:pt>
    <dgm:pt modelId="{14834BD0-FC26-439E-9DC3-E496F5EB7215}" type="pres">
      <dgm:prSet presAssocID="{D1DA05D3-E39E-41F6-858E-F7C9F9312F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072E11-EB36-49A7-89F6-D1C514201E14}" type="pres">
      <dgm:prSet presAssocID="{9A4446F0-83C3-4FF2-A983-029FD4BAF3F7}" presName="parentLin" presStyleCnt="0"/>
      <dgm:spPr/>
      <dgm:t>
        <a:bodyPr/>
        <a:lstStyle/>
        <a:p>
          <a:endParaRPr lang="tr-TR"/>
        </a:p>
      </dgm:t>
    </dgm:pt>
    <dgm:pt modelId="{3CE5E351-4600-40DA-8D8E-50F870AC79B0}" type="pres">
      <dgm:prSet presAssocID="{9A4446F0-83C3-4FF2-A983-029FD4BAF3F7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FAE1B192-46BB-4E44-9AC2-37DBFB2FF212}" type="pres">
      <dgm:prSet presAssocID="{9A4446F0-83C3-4FF2-A983-029FD4BAF3F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044336-C969-4FAF-80F1-57E71D1F4FA3}" type="pres">
      <dgm:prSet presAssocID="{9A4446F0-83C3-4FF2-A983-029FD4BAF3F7}" presName="negativeSpace" presStyleCnt="0"/>
      <dgm:spPr/>
      <dgm:t>
        <a:bodyPr/>
        <a:lstStyle/>
        <a:p>
          <a:endParaRPr lang="tr-TR"/>
        </a:p>
      </dgm:t>
    </dgm:pt>
    <dgm:pt modelId="{7F0C536E-33CC-4A09-A69D-EFE69BC2314A}" type="pres">
      <dgm:prSet presAssocID="{9A4446F0-83C3-4FF2-A983-029FD4BAF3F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D74AA7-862E-4E8F-91F5-05CE30771AB4}" type="pres">
      <dgm:prSet presAssocID="{07926F6E-C9BE-44B8-834D-83510E1CE16E}" presName="spaceBetweenRectangles" presStyleCnt="0"/>
      <dgm:spPr/>
      <dgm:t>
        <a:bodyPr/>
        <a:lstStyle/>
        <a:p>
          <a:endParaRPr lang="tr-TR"/>
        </a:p>
      </dgm:t>
    </dgm:pt>
    <dgm:pt modelId="{F8BB032E-D60C-454F-8438-FFCE542C409F}" type="pres">
      <dgm:prSet presAssocID="{5E12E37B-AF18-4DCF-9CCC-9876A117A5D1}" presName="parentLin" presStyleCnt="0"/>
      <dgm:spPr/>
      <dgm:t>
        <a:bodyPr/>
        <a:lstStyle/>
        <a:p>
          <a:endParaRPr lang="tr-TR"/>
        </a:p>
      </dgm:t>
    </dgm:pt>
    <dgm:pt modelId="{E32F7959-B186-4B94-A24E-BF97F0A716A0}" type="pres">
      <dgm:prSet presAssocID="{5E12E37B-AF18-4DCF-9CCC-9876A117A5D1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5352266A-B063-41EB-830C-AC22BEC82634}" type="pres">
      <dgm:prSet presAssocID="{5E12E37B-AF18-4DCF-9CCC-9876A117A5D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6D1431-29B5-49E8-9726-DBD8E165903D}" type="pres">
      <dgm:prSet presAssocID="{5E12E37B-AF18-4DCF-9CCC-9876A117A5D1}" presName="negativeSpace" presStyleCnt="0"/>
      <dgm:spPr/>
      <dgm:t>
        <a:bodyPr/>
        <a:lstStyle/>
        <a:p>
          <a:endParaRPr lang="tr-TR"/>
        </a:p>
      </dgm:t>
    </dgm:pt>
    <dgm:pt modelId="{863F9DFA-D645-4C27-A5AD-AB069AF1A669}" type="pres">
      <dgm:prSet presAssocID="{5E12E37B-AF18-4DCF-9CCC-9876A117A5D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FED7D-3D31-4D06-91B2-648D73B3BE32}" type="pres">
      <dgm:prSet presAssocID="{2C3E88AA-B41E-4EF3-BB8F-4ABEF7AD2E68}" presName="spaceBetweenRectangles" presStyleCnt="0"/>
      <dgm:spPr/>
      <dgm:t>
        <a:bodyPr/>
        <a:lstStyle/>
        <a:p>
          <a:endParaRPr lang="tr-TR"/>
        </a:p>
      </dgm:t>
    </dgm:pt>
    <dgm:pt modelId="{EE25998E-B614-4C3F-B621-1032F9304AB5}" type="pres">
      <dgm:prSet presAssocID="{D35810A5-E353-4FC6-9FBD-9530026654C9}" presName="parentLin" presStyleCnt="0"/>
      <dgm:spPr/>
      <dgm:t>
        <a:bodyPr/>
        <a:lstStyle/>
        <a:p>
          <a:endParaRPr lang="tr-TR"/>
        </a:p>
      </dgm:t>
    </dgm:pt>
    <dgm:pt modelId="{4A39D049-F034-4673-AE70-10E6C3498210}" type="pres">
      <dgm:prSet presAssocID="{D35810A5-E353-4FC6-9FBD-9530026654C9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7C9A50D-2A1D-4251-B130-470B51B3139B}" type="pres">
      <dgm:prSet presAssocID="{D35810A5-E353-4FC6-9FBD-9530026654C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1B8971-824A-4120-98E0-E296B533FD63}" type="pres">
      <dgm:prSet presAssocID="{D35810A5-E353-4FC6-9FBD-9530026654C9}" presName="negativeSpace" presStyleCnt="0"/>
      <dgm:spPr/>
      <dgm:t>
        <a:bodyPr/>
        <a:lstStyle/>
        <a:p>
          <a:endParaRPr lang="tr-TR"/>
        </a:p>
      </dgm:t>
    </dgm:pt>
    <dgm:pt modelId="{B57CF524-F4BA-4DF8-AAC6-815BD304B636}" type="pres">
      <dgm:prSet presAssocID="{D35810A5-E353-4FC6-9FBD-9530026654C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ECFA53-8A78-4F75-B8D5-C07C9D9DF87F}" type="pres">
      <dgm:prSet presAssocID="{C31D286A-5680-48DF-AE8D-2F3D8767ADF6}" presName="spaceBetweenRectangles" presStyleCnt="0"/>
      <dgm:spPr/>
      <dgm:t>
        <a:bodyPr/>
        <a:lstStyle/>
        <a:p>
          <a:endParaRPr lang="tr-TR"/>
        </a:p>
      </dgm:t>
    </dgm:pt>
    <dgm:pt modelId="{3CF39B89-4A59-4B2F-8E9F-72A7CABF1F01}" type="pres">
      <dgm:prSet presAssocID="{AECFEDB2-BE8D-4409-8C00-9F2AC56B9DB7}" presName="parentLin" presStyleCnt="0"/>
      <dgm:spPr/>
      <dgm:t>
        <a:bodyPr/>
        <a:lstStyle/>
        <a:p>
          <a:endParaRPr lang="tr-TR"/>
        </a:p>
      </dgm:t>
    </dgm:pt>
    <dgm:pt modelId="{BFD7956D-DF56-4B97-904C-2E59FB23A60A}" type="pres">
      <dgm:prSet presAssocID="{AECFEDB2-BE8D-4409-8C00-9F2AC56B9DB7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4177B7B4-9D26-493E-8319-C6C3C639CFF8}" type="pres">
      <dgm:prSet presAssocID="{AECFEDB2-BE8D-4409-8C00-9F2AC56B9D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38E44F-7EB6-4C2F-9080-04E9D4408C6F}" type="pres">
      <dgm:prSet presAssocID="{AECFEDB2-BE8D-4409-8C00-9F2AC56B9DB7}" presName="negativeSpace" presStyleCnt="0"/>
      <dgm:spPr/>
      <dgm:t>
        <a:bodyPr/>
        <a:lstStyle/>
        <a:p>
          <a:endParaRPr lang="tr-TR"/>
        </a:p>
      </dgm:t>
    </dgm:pt>
    <dgm:pt modelId="{98F2BA69-A846-4D81-980A-E526388EA455}" type="pres">
      <dgm:prSet presAssocID="{AECFEDB2-BE8D-4409-8C00-9F2AC56B9DB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AAF202-26F3-4981-9831-DB8A422E7989}" type="pres">
      <dgm:prSet presAssocID="{810A4F23-4FD9-4819-824B-8FB121AF2691}" presName="spaceBetweenRectangles" presStyleCnt="0"/>
      <dgm:spPr/>
      <dgm:t>
        <a:bodyPr/>
        <a:lstStyle/>
        <a:p>
          <a:endParaRPr lang="tr-TR"/>
        </a:p>
      </dgm:t>
    </dgm:pt>
    <dgm:pt modelId="{88FA57A9-669B-448A-9E54-E4E42E9EAEEE}" type="pres">
      <dgm:prSet presAssocID="{DAA4331E-9DB3-4239-A020-A2A4E659F25D}" presName="parentLin" presStyleCnt="0"/>
      <dgm:spPr/>
      <dgm:t>
        <a:bodyPr/>
        <a:lstStyle/>
        <a:p>
          <a:endParaRPr lang="tr-TR"/>
        </a:p>
      </dgm:t>
    </dgm:pt>
    <dgm:pt modelId="{6D54E07A-80D6-4FAF-B1DF-2EBCDB981B99}" type="pres">
      <dgm:prSet presAssocID="{DAA4331E-9DB3-4239-A020-A2A4E659F25D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C78AC70C-1B48-458E-A4BE-439BA0E1F8AA}" type="pres">
      <dgm:prSet presAssocID="{DAA4331E-9DB3-4239-A020-A2A4E659F2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CFA805-EFEC-433D-902B-C1B6F2D0CEFC}" type="pres">
      <dgm:prSet presAssocID="{DAA4331E-9DB3-4239-A020-A2A4E659F25D}" presName="negativeSpace" presStyleCnt="0"/>
      <dgm:spPr/>
      <dgm:t>
        <a:bodyPr/>
        <a:lstStyle/>
        <a:p>
          <a:endParaRPr lang="tr-TR"/>
        </a:p>
      </dgm:t>
    </dgm:pt>
    <dgm:pt modelId="{1699F45E-E492-46DB-A951-F6AAEF002E45}" type="pres">
      <dgm:prSet presAssocID="{DAA4331E-9DB3-4239-A020-A2A4E659F25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45627C-4380-4BF3-93AE-9D1C4EF66C9E}" type="presOf" srcId="{D1DA05D3-E39E-41F6-858E-F7C9F9312F89}" destId="{14834BD0-FC26-439E-9DC3-E496F5EB7215}" srcOrd="0" destOrd="0" presId="urn:microsoft.com/office/officeart/2005/8/layout/list1"/>
    <dgm:cxn modelId="{BEBFFC12-4268-4CF7-8E00-744AA0691888}" type="presOf" srcId="{DAA4331E-9DB3-4239-A020-A2A4E659F25D}" destId="{C78AC70C-1B48-458E-A4BE-439BA0E1F8AA}" srcOrd="1" destOrd="0" presId="urn:microsoft.com/office/officeart/2005/8/layout/list1"/>
    <dgm:cxn modelId="{AD9B3E7F-3E1F-481D-8354-675805835C3C}" srcId="{D1DA05D3-E39E-41F6-858E-F7C9F9312F89}" destId="{AECFEDB2-BE8D-4409-8C00-9F2AC56B9DB7}" srcOrd="3" destOrd="0" parTransId="{F0C82C52-1762-4B72-9C5D-8D182BC84BDC}" sibTransId="{810A4F23-4FD9-4819-824B-8FB121AF2691}"/>
    <dgm:cxn modelId="{74DB30E9-FF25-4E97-BF09-B3173043E88D}" type="presOf" srcId="{9A4446F0-83C3-4FF2-A983-029FD4BAF3F7}" destId="{FAE1B192-46BB-4E44-9AC2-37DBFB2FF212}" srcOrd="1" destOrd="0" presId="urn:microsoft.com/office/officeart/2005/8/layout/list1"/>
    <dgm:cxn modelId="{ACE8A78A-F9EA-44E5-BE47-87AB62FDCC10}" type="presOf" srcId="{AECFEDB2-BE8D-4409-8C00-9F2AC56B9DB7}" destId="{BFD7956D-DF56-4B97-904C-2E59FB23A60A}" srcOrd="0" destOrd="0" presId="urn:microsoft.com/office/officeart/2005/8/layout/list1"/>
    <dgm:cxn modelId="{516B53F8-8075-401E-BF82-21ED837A414D}" type="presOf" srcId="{5E12E37B-AF18-4DCF-9CCC-9876A117A5D1}" destId="{5352266A-B063-41EB-830C-AC22BEC82634}" srcOrd="1" destOrd="0" presId="urn:microsoft.com/office/officeart/2005/8/layout/list1"/>
    <dgm:cxn modelId="{11657D2A-4AF1-42A1-833B-A053A573F66C}" type="presOf" srcId="{5E12E37B-AF18-4DCF-9CCC-9876A117A5D1}" destId="{E32F7959-B186-4B94-A24E-BF97F0A716A0}" srcOrd="0" destOrd="0" presId="urn:microsoft.com/office/officeart/2005/8/layout/list1"/>
    <dgm:cxn modelId="{2EABE852-FB38-4783-84A0-EA21432CAAFF}" type="presOf" srcId="{D35810A5-E353-4FC6-9FBD-9530026654C9}" destId="{4A39D049-F034-4673-AE70-10E6C3498210}" srcOrd="0" destOrd="0" presId="urn:microsoft.com/office/officeart/2005/8/layout/list1"/>
    <dgm:cxn modelId="{16DD79D6-1541-4B11-8B7E-2EA2F547FAD6}" type="presOf" srcId="{D35810A5-E353-4FC6-9FBD-9530026654C9}" destId="{37C9A50D-2A1D-4251-B130-470B51B3139B}" srcOrd="1" destOrd="0" presId="urn:microsoft.com/office/officeart/2005/8/layout/list1"/>
    <dgm:cxn modelId="{F2E9170C-9BEB-461B-9971-0FFA1F7B1659}" srcId="{D1DA05D3-E39E-41F6-858E-F7C9F9312F89}" destId="{5E12E37B-AF18-4DCF-9CCC-9876A117A5D1}" srcOrd="1" destOrd="0" parTransId="{74524B9B-EEAD-4E90-8DC5-494979B6C171}" sibTransId="{2C3E88AA-B41E-4EF3-BB8F-4ABEF7AD2E68}"/>
    <dgm:cxn modelId="{C89A0802-7F60-458B-868B-0E1A2B6C21BF}" srcId="{D1DA05D3-E39E-41F6-858E-F7C9F9312F89}" destId="{DAA4331E-9DB3-4239-A020-A2A4E659F25D}" srcOrd="4" destOrd="0" parTransId="{AA93E2C3-4189-4298-A6E0-66303BBE603F}" sibTransId="{6AEAEE03-A2F5-4580-A211-9F7BD160C2BF}"/>
    <dgm:cxn modelId="{11866E71-7E4D-40E2-A98E-627A056D59EE}" type="presOf" srcId="{9A4446F0-83C3-4FF2-A983-029FD4BAF3F7}" destId="{3CE5E351-4600-40DA-8D8E-50F870AC79B0}" srcOrd="0" destOrd="0" presId="urn:microsoft.com/office/officeart/2005/8/layout/list1"/>
    <dgm:cxn modelId="{BACAC6F1-DEAE-4013-A740-DCEC5ACD2BBC}" type="presOf" srcId="{AECFEDB2-BE8D-4409-8C00-9F2AC56B9DB7}" destId="{4177B7B4-9D26-493E-8319-C6C3C639CFF8}" srcOrd="1" destOrd="0" presId="urn:microsoft.com/office/officeart/2005/8/layout/list1"/>
    <dgm:cxn modelId="{80D0AE94-DEC0-41E6-9FEC-78DB0E171986}" srcId="{D1DA05D3-E39E-41F6-858E-F7C9F9312F89}" destId="{9A4446F0-83C3-4FF2-A983-029FD4BAF3F7}" srcOrd="0" destOrd="0" parTransId="{BA5E5187-ED96-42C5-A61F-9E00E4C19C54}" sibTransId="{07926F6E-C9BE-44B8-834D-83510E1CE16E}"/>
    <dgm:cxn modelId="{D153177D-817A-43AE-9FE5-3C5CD5E77DDD}" srcId="{D1DA05D3-E39E-41F6-858E-F7C9F9312F89}" destId="{D35810A5-E353-4FC6-9FBD-9530026654C9}" srcOrd="2" destOrd="0" parTransId="{6D72E5AC-EE70-4997-9F63-D8E3A37B6B18}" sibTransId="{C31D286A-5680-48DF-AE8D-2F3D8767ADF6}"/>
    <dgm:cxn modelId="{3CC20A77-A218-4A18-8C2A-57A6E463637F}" type="presOf" srcId="{DAA4331E-9DB3-4239-A020-A2A4E659F25D}" destId="{6D54E07A-80D6-4FAF-B1DF-2EBCDB981B99}" srcOrd="0" destOrd="0" presId="urn:microsoft.com/office/officeart/2005/8/layout/list1"/>
    <dgm:cxn modelId="{7099F126-C88D-4C0E-B854-198542793EDE}" type="presParOf" srcId="{14834BD0-FC26-439E-9DC3-E496F5EB7215}" destId="{02072E11-EB36-49A7-89F6-D1C514201E14}" srcOrd="0" destOrd="0" presId="urn:microsoft.com/office/officeart/2005/8/layout/list1"/>
    <dgm:cxn modelId="{5BA385B7-6831-48CE-9957-185EE628AF64}" type="presParOf" srcId="{02072E11-EB36-49A7-89F6-D1C514201E14}" destId="{3CE5E351-4600-40DA-8D8E-50F870AC79B0}" srcOrd="0" destOrd="0" presId="urn:microsoft.com/office/officeart/2005/8/layout/list1"/>
    <dgm:cxn modelId="{C8AADCC3-A31D-442E-9D26-8CF4EDF3D778}" type="presParOf" srcId="{02072E11-EB36-49A7-89F6-D1C514201E14}" destId="{FAE1B192-46BB-4E44-9AC2-37DBFB2FF212}" srcOrd="1" destOrd="0" presId="urn:microsoft.com/office/officeart/2005/8/layout/list1"/>
    <dgm:cxn modelId="{CE5D3F0A-587D-4052-8496-D8E57783C7C5}" type="presParOf" srcId="{14834BD0-FC26-439E-9DC3-E496F5EB7215}" destId="{27044336-C969-4FAF-80F1-57E71D1F4FA3}" srcOrd="1" destOrd="0" presId="urn:microsoft.com/office/officeart/2005/8/layout/list1"/>
    <dgm:cxn modelId="{0024DE72-AA12-4271-8451-8C761861A43D}" type="presParOf" srcId="{14834BD0-FC26-439E-9DC3-E496F5EB7215}" destId="{7F0C536E-33CC-4A09-A69D-EFE69BC2314A}" srcOrd="2" destOrd="0" presId="urn:microsoft.com/office/officeart/2005/8/layout/list1"/>
    <dgm:cxn modelId="{D5E50A91-0947-4B34-8530-B2878E005DB5}" type="presParOf" srcId="{14834BD0-FC26-439E-9DC3-E496F5EB7215}" destId="{EAD74AA7-862E-4E8F-91F5-05CE30771AB4}" srcOrd="3" destOrd="0" presId="urn:microsoft.com/office/officeart/2005/8/layout/list1"/>
    <dgm:cxn modelId="{8CA33498-46AD-427F-B191-6D69D82E2E99}" type="presParOf" srcId="{14834BD0-FC26-439E-9DC3-E496F5EB7215}" destId="{F8BB032E-D60C-454F-8438-FFCE542C409F}" srcOrd="4" destOrd="0" presId="urn:microsoft.com/office/officeart/2005/8/layout/list1"/>
    <dgm:cxn modelId="{422580C0-BA67-4959-89DB-D22EBE1EBC0B}" type="presParOf" srcId="{F8BB032E-D60C-454F-8438-FFCE542C409F}" destId="{E32F7959-B186-4B94-A24E-BF97F0A716A0}" srcOrd="0" destOrd="0" presId="urn:microsoft.com/office/officeart/2005/8/layout/list1"/>
    <dgm:cxn modelId="{F6D953C1-5DB5-4391-B5AF-1E9388520581}" type="presParOf" srcId="{F8BB032E-D60C-454F-8438-FFCE542C409F}" destId="{5352266A-B063-41EB-830C-AC22BEC82634}" srcOrd="1" destOrd="0" presId="urn:microsoft.com/office/officeart/2005/8/layout/list1"/>
    <dgm:cxn modelId="{A63699EF-261F-4298-96F6-BDC0E172E7F7}" type="presParOf" srcId="{14834BD0-FC26-439E-9DC3-E496F5EB7215}" destId="{2E6D1431-29B5-49E8-9726-DBD8E165903D}" srcOrd="5" destOrd="0" presId="urn:microsoft.com/office/officeart/2005/8/layout/list1"/>
    <dgm:cxn modelId="{9973B196-AB65-4DA0-93DA-839ACF88BBF9}" type="presParOf" srcId="{14834BD0-FC26-439E-9DC3-E496F5EB7215}" destId="{863F9DFA-D645-4C27-A5AD-AB069AF1A669}" srcOrd="6" destOrd="0" presId="urn:microsoft.com/office/officeart/2005/8/layout/list1"/>
    <dgm:cxn modelId="{66F70289-3D0E-4FD1-A549-51133704D749}" type="presParOf" srcId="{14834BD0-FC26-439E-9DC3-E496F5EB7215}" destId="{AC1FED7D-3D31-4D06-91B2-648D73B3BE32}" srcOrd="7" destOrd="0" presId="urn:microsoft.com/office/officeart/2005/8/layout/list1"/>
    <dgm:cxn modelId="{105ED581-CAD3-40A4-8A4B-624A9FEF3359}" type="presParOf" srcId="{14834BD0-FC26-439E-9DC3-E496F5EB7215}" destId="{EE25998E-B614-4C3F-B621-1032F9304AB5}" srcOrd="8" destOrd="0" presId="urn:microsoft.com/office/officeart/2005/8/layout/list1"/>
    <dgm:cxn modelId="{504236E7-27DA-45C9-AD7F-B1C062AE6E50}" type="presParOf" srcId="{EE25998E-B614-4C3F-B621-1032F9304AB5}" destId="{4A39D049-F034-4673-AE70-10E6C3498210}" srcOrd="0" destOrd="0" presId="urn:microsoft.com/office/officeart/2005/8/layout/list1"/>
    <dgm:cxn modelId="{668C6037-A172-4502-A1CB-E0EDF75A6240}" type="presParOf" srcId="{EE25998E-B614-4C3F-B621-1032F9304AB5}" destId="{37C9A50D-2A1D-4251-B130-470B51B3139B}" srcOrd="1" destOrd="0" presId="urn:microsoft.com/office/officeart/2005/8/layout/list1"/>
    <dgm:cxn modelId="{497E282D-ED4B-4E54-9894-3A429C977EE8}" type="presParOf" srcId="{14834BD0-FC26-439E-9DC3-E496F5EB7215}" destId="{141B8971-824A-4120-98E0-E296B533FD63}" srcOrd="9" destOrd="0" presId="urn:microsoft.com/office/officeart/2005/8/layout/list1"/>
    <dgm:cxn modelId="{37F61A36-70DF-4BED-9D3D-457FC4F3672D}" type="presParOf" srcId="{14834BD0-FC26-439E-9DC3-E496F5EB7215}" destId="{B57CF524-F4BA-4DF8-AAC6-815BD304B636}" srcOrd="10" destOrd="0" presId="urn:microsoft.com/office/officeart/2005/8/layout/list1"/>
    <dgm:cxn modelId="{4522A3FB-200A-4BAC-8706-3B81E0540C2C}" type="presParOf" srcId="{14834BD0-FC26-439E-9DC3-E496F5EB7215}" destId="{E2ECFA53-8A78-4F75-B8D5-C07C9D9DF87F}" srcOrd="11" destOrd="0" presId="urn:microsoft.com/office/officeart/2005/8/layout/list1"/>
    <dgm:cxn modelId="{3CE68FB7-FCC3-4208-BB4B-31F735E9D393}" type="presParOf" srcId="{14834BD0-FC26-439E-9DC3-E496F5EB7215}" destId="{3CF39B89-4A59-4B2F-8E9F-72A7CABF1F01}" srcOrd="12" destOrd="0" presId="urn:microsoft.com/office/officeart/2005/8/layout/list1"/>
    <dgm:cxn modelId="{213AE983-298D-4EF1-931A-2C911088F1B3}" type="presParOf" srcId="{3CF39B89-4A59-4B2F-8E9F-72A7CABF1F01}" destId="{BFD7956D-DF56-4B97-904C-2E59FB23A60A}" srcOrd="0" destOrd="0" presId="urn:microsoft.com/office/officeart/2005/8/layout/list1"/>
    <dgm:cxn modelId="{D6C7D795-8450-4149-8E04-D6A7ED5621B1}" type="presParOf" srcId="{3CF39B89-4A59-4B2F-8E9F-72A7CABF1F01}" destId="{4177B7B4-9D26-493E-8319-C6C3C639CFF8}" srcOrd="1" destOrd="0" presId="urn:microsoft.com/office/officeart/2005/8/layout/list1"/>
    <dgm:cxn modelId="{6BAA10F1-408C-4F94-8809-BE63E3118B37}" type="presParOf" srcId="{14834BD0-FC26-439E-9DC3-E496F5EB7215}" destId="{0138E44F-7EB6-4C2F-9080-04E9D4408C6F}" srcOrd="13" destOrd="0" presId="urn:microsoft.com/office/officeart/2005/8/layout/list1"/>
    <dgm:cxn modelId="{1E2DCF85-C2CD-4447-95A3-328B3A741D96}" type="presParOf" srcId="{14834BD0-FC26-439E-9DC3-E496F5EB7215}" destId="{98F2BA69-A846-4D81-980A-E526388EA455}" srcOrd="14" destOrd="0" presId="urn:microsoft.com/office/officeart/2005/8/layout/list1"/>
    <dgm:cxn modelId="{995C191B-5FBB-4884-86FB-5BD84D336BF2}" type="presParOf" srcId="{14834BD0-FC26-439E-9DC3-E496F5EB7215}" destId="{81AAF202-26F3-4981-9831-DB8A422E7989}" srcOrd="15" destOrd="0" presId="urn:microsoft.com/office/officeart/2005/8/layout/list1"/>
    <dgm:cxn modelId="{30892CC1-3F6D-4CB7-9E64-096EB18A4FC2}" type="presParOf" srcId="{14834BD0-FC26-439E-9DC3-E496F5EB7215}" destId="{88FA57A9-669B-448A-9E54-E4E42E9EAEEE}" srcOrd="16" destOrd="0" presId="urn:microsoft.com/office/officeart/2005/8/layout/list1"/>
    <dgm:cxn modelId="{96A29A24-D70B-45E2-A3A7-9216847F45D8}" type="presParOf" srcId="{88FA57A9-669B-448A-9E54-E4E42E9EAEEE}" destId="{6D54E07A-80D6-4FAF-B1DF-2EBCDB981B99}" srcOrd="0" destOrd="0" presId="urn:microsoft.com/office/officeart/2005/8/layout/list1"/>
    <dgm:cxn modelId="{450D0794-9114-443A-B88B-69D235D367B9}" type="presParOf" srcId="{88FA57A9-669B-448A-9E54-E4E42E9EAEEE}" destId="{C78AC70C-1B48-458E-A4BE-439BA0E1F8AA}" srcOrd="1" destOrd="0" presId="urn:microsoft.com/office/officeart/2005/8/layout/list1"/>
    <dgm:cxn modelId="{72A0538A-946C-4CC5-AE75-5D2D95F455B8}" type="presParOf" srcId="{14834BD0-FC26-439E-9DC3-E496F5EB7215}" destId="{FACFA805-EFEC-433D-902B-C1B6F2D0CEFC}" srcOrd="17" destOrd="0" presId="urn:microsoft.com/office/officeart/2005/8/layout/list1"/>
    <dgm:cxn modelId="{1BB12081-2C06-409B-B21E-C43DD0B26031}" type="presParOf" srcId="{14834BD0-FC26-439E-9DC3-E496F5EB7215}" destId="{1699F45E-E492-46DB-A951-F6AAEF002E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E00924-31D7-4DDB-8F9D-0C2C96CEF61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78DC10C-2696-44A4-8932-31281CBCEA4F}">
      <dgm:prSet phldrT="[Metin]"/>
      <dgm:spPr/>
      <dgm:t>
        <a:bodyPr/>
        <a:lstStyle/>
        <a:p>
          <a:r>
            <a:rPr lang="tr-TR" smtClean="0"/>
            <a:t>Genç Plancılar Topluluğu</a:t>
          </a:r>
          <a:endParaRPr lang="tr-TR"/>
        </a:p>
      </dgm:t>
    </dgm:pt>
    <dgm:pt modelId="{2F1BE142-9549-4512-B4D9-7B405706D889}" type="parTrans" cxnId="{E32115BA-B06A-4974-846E-476F684C025A}">
      <dgm:prSet/>
      <dgm:spPr/>
      <dgm:t>
        <a:bodyPr/>
        <a:lstStyle/>
        <a:p>
          <a:endParaRPr lang="tr-TR"/>
        </a:p>
      </dgm:t>
    </dgm:pt>
    <dgm:pt modelId="{04274708-B70B-46E4-B21F-98CCDFD0A585}" type="sibTrans" cxnId="{E32115BA-B06A-4974-846E-476F684C025A}">
      <dgm:prSet/>
      <dgm:spPr/>
      <dgm:t>
        <a:bodyPr/>
        <a:lstStyle/>
        <a:p>
          <a:endParaRPr lang="tr-TR"/>
        </a:p>
      </dgm:t>
    </dgm:pt>
    <dgm:pt modelId="{F405727B-EF4D-4429-85FC-0D4B4B129E09}">
      <dgm:prSet phldrT="[Metin]" phldr="1"/>
      <dgm:spPr/>
      <dgm:t>
        <a:bodyPr/>
        <a:lstStyle/>
        <a:p>
          <a:endParaRPr lang="tr-TR"/>
        </a:p>
      </dgm:t>
    </dgm:pt>
    <dgm:pt modelId="{9CF48B63-C39A-474C-B2FE-21FEEDA2F6F6}" type="parTrans" cxnId="{B4DF79CF-3ECF-4795-BE08-10D7F619082F}">
      <dgm:prSet/>
      <dgm:spPr/>
      <dgm:t>
        <a:bodyPr/>
        <a:lstStyle/>
        <a:p>
          <a:endParaRPr lang="tr-TR"/>
        </a:p>
      </dgm:t>
    </dgm:pt>
    <dgm:pt modelId="{5BCC4D64-19F0-4CD3-B627-644C7749FA9A}" type="sibTrans" cxnId="{B4DF79CF-3ECF-4795-BE08-10D7F619082F}">
      <dgm:prSet/>
      <dgm:spPr/>
      <dgm:t>
        <a:bodyPr/>
        <a:lstStyle/>
        <a:p>
          <a:endParaRPr lang="tr-TR"/>
        </a:p>
      </dgm:t>
    </dgm:pt>
    <dgm:pt modelId="{5CF08F5A-9F19-4EBD-B36D-7B3E5B9605DD}">
      <dgm:prSet phldrT="[Metin]"/>
      <dgm:spPr/>
      <dgm:t>
        <a:bodyPr/>
        <a:lstStyle/>
        <a:p>
          <a:r>
            <a:rPr lang="tr-TR" smtClean="0"/>
            <a:t>Okuyan Gençlik Topluluğu</a:t>
          </a:r>
          <a:endParaRPr lang="tr-TR"/>
        </a:p>
      </dgm:t>
    </dgm:pt>
    <dgm:pt modelId="{DA73F644-01B1-463C-B351-22003D16D06C}" type="parTrans" cxnId="{CA6FE3D3-9BB7-495A-B76C-34BE116D01A0}">
      <dgm:prSet/>
      <dgm:spPr/>
      <dgm:t>
        <a:bodyPr/>
        <a:lstStyle/>
        <a:p>
          <a:endParaRPr lang="tr-TR"/>
        </a:p>
      </dgm:t>
    </dgm:pt>
    <dgm:pt modelId="{2DCFEDC5-0AF8-4B3E-B473-F4F19ACFD129}" type="sibTrans" cxnId="{CA6FE3D3-9BB7-495A-B76C-34BE116D01A0}">
      <dgm:prSet/>
      <dgm:spPr/>
      <dgm:t>
        <a:bodyPr/>
        <a:lstStyle/>
        <a:p>
          <a:endParaRPr lang="tr-TR"/>
        </a:p>
      </dgm:t>
    </dgm:pt>
    <dgm:pt modelId="{889CB21D-4D01-47A1-9A49-EE810244B3CF}">
      <dgm:prSet phldrT="[Metin]" phldr="1"/>
      <dgm:spPr/>
      <dgm:t>
        <a:bodyPr/>
        <a:lstStyle/>
        <a:p>
          <a:endParaRPr lang="tr-TR"/>
        </a:p>
      </dgm:t>
    </dgm:pt>
    <dgm:pt modelId="{5013F7A3-A840-4E63-9F0E-664086FB73D1}" type="parTrans" cxnId="{3CA7B1ED-DAEC-4097-97F3-6483D44F8F86}">
      <dgm:prSet/>
      <dgm:spPr/>
      <dgm:t>
        <a:bodyPr/>
        <a:lstStyle/>
        <a:p>
          <a:endParaRPr lang="tr-TR"/>
        </a:p>
      </dgm:t>
    </dgm:pt>
    <dgm:pt modelId="{126317F0-8D82-4BA2-9F81-2B50795761A6}" type="sibTrans" cxnId="{3CA7B1ED-DAEC-4097-97F3-6483D44F8F86}">
      <dgm:prSet/>
      <dgm:spPr/>
      <dgm:t>
        <a:bodyPr/>
        <a:lstStyle/>
        <a:p>
          <a:endParaRPr lang="tr-TR"/>
        </a:p>
      </dgm:t>
    </dgm:pt>
    <dgm:pt modelId="{AA4169F2-E1B8-476E-8A19-25A362BE21B2}" type="pres">
      <dgm:prSet presAssocID="{F1E00924-31D7-4DDB-8F9D-0C2C96CEF6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81C008-064F-49C9-AA4F-EDAFA866DB64}" type="pres">
      <dgm:prSet presAssocID="{F78DC10C-2696-44A4-8932-31281CBCEA4F}" presName="parentText" presStyleLbl="node1" presStyleIdx="0" presStyleCnt="2" custLinFactNeighborX="-625" custLinFactNeighborY="3941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4D4F1C-131C-48C3-9849-B70124D5AF98}" type="pres">
      <dgm:prSet presAssocID="{F78DC10C-2696-44A4-8932-31281CBCEA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925E2A-FEE1-4182-B222-2CA76E8E70C0}" type="pres">
      <dgm:prSet presAssocID="{5CF08F5A-9F19-4EBD-B36D-7B3E5B9605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036C7F-438B-4909-8A8D-CEE60ACC076C}" type="pres">
      <dgm:prSet presAssocID="{5CF08F5A-9F19-4EBD-B36D-7B3E5B9605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A7B1ED-DAEC-4097-97F3-6483D44F8F86}" srcId="{5CF08F5A-9F19-4EBD-B36D-7B3E5B9605DD}" destId="{889CB21D-4D01-47A1-9A49-EE810244B3CF}" srcOrd="0" destOrd="0" parTransId="{5013F7A3-A840-4E63-9F0E-664086FB73D1}" sibTransId="{126317F0-8D82-4BA2-9F81-2B50795761A6}"/>
    <dgm:cxn modelId="{CA6FE3D3-9BB7-495A-B76C-34BE116D01A0}" srcId="{F1E00924-31D7-4DDB-8F9D-0C2C96CEF61D}" destId="{5CF08F5A-9F19-4EBD-B36D-7B3E5B9605DD}" srcOrd="1" destOrd="0" parTransId="{DA73F644-01B1-463C-B351-22003D16D06C}" sibTransId="{2DCFEDC5-0AF8-4B3E-B473-F4F19ACFD129}"/>
    <dgm:cxn modelId="{D7975C13-3A5B-4220-AC3C-E489BF2F9569}" type="presOf" srcId="{F405727B-EF4D-4429-85FC-0D4B4B129E09}" destId="{CE4D4F1C-131C-48C3-9849-B70124D5AF98}" srcOrd="0" destOrd="0" presId="urn:microsoft.com/office/officeart/2005/8/layout/vList2"/>
    <dgm:cxn modelId="{EF1BE0E2-8E5C-4117-A7E6-7BD104CF1123}" type="presOf" srcId="{F78DC10C-2696-44A4-8932-31281CBCEA4F}" destId="{6281C008-064F-49C9-AA4F-EDAFA866DB64}" srcOrd="0" destOrd="0" presId="urn:microsoft.com/office/officeart/2005/8/layout/vList2"/>
    <dgm:cxn modelId="{5A6C9FFB-C1E6-40C9-ACC3-5C2C59C75476}" type="presOf" srcId="{889CB21D-4D01-47A1-9A49-EE810244B3CF}" destId="{60036C7F-438B-4909-8A8D-CEE60ACC076C}" srcOrd="0" destOrd="0" presId="urn:microsoft.com/office/officeart/2005/8/layout/vList2"/>
    <dgm:cxn modelId="{2AA6E554-CA2E-48B9-B43A-EF473979A58D}" type="presOf" srcId="{F1E00924-31D7-4DDB-8F9D-0C2C96CEF61D}" destId="{AA4169F2-E1B8-476E-8A19-25A362BE21B2}" srcOrd="0" destOrd="0" presId="urn:microsoft.com/office/officeart/2005/8/layout/vList2"/>
    <dgm:cxn modelId="{16AF5D4B-41D7-48E0-8B48-214C407D40C5}" type="presOf" srcId="{5CF08F5A-9F19-4EBD-B36D-7B3E5B9605DD}" destId="{8C925E2A-FEE1-4182-B222-2CA76E8E70C0}" srcOrd="0" destOrd="0" presId="urn:microsoft.com/office/officeart/2005/8/layout/vList2"/>
    <dgm:cxn modelId="{B4DF79CF-3ECF-4795-BE08-10D7F619082F}" srcId="{F78DC10C-2696-44A4-8932-31281CBCEA4F}" destId="{F405727B-EF4D-4429-85FC-0D4B4B129E09}" srcOrd="0" destOrd="0" parTransId="{9CF48B63-C39A-474C-B2FE-21FEEDA2F6F6}" sibTransId="{5BCC4D64-19F0-4CD3-B627-644C7749FA9A}"/>
    <dgm:cxn modelId="{E32115BA-B06A-4974-846E-476F684C025A}" srcId="{F1E00924-31D7-4DDB-8F9D-0C2C96CEF61D}" destId="{F78DC10C-2696-44A4-8932-31281CBCEA4F}" srcOrd="0" destOrd="0" parTransId="{2F1BE142-9549-4512-B4D9-7B405706D889}" sibTransId="{04274708-B70B-46E4-B21F-98CCDFD0A585}"/>
    <dgm:cxn modelId="{FA5ACBA7-25C6-4352-A460-796A5A0F6121}" type="presParOf" srcId="{AA4169F2-E1B8-476E-8A19-25A362BE21B2}" destId="{6281C008-064F-49C9-AA4F-EDAFA866DB64}" srcOrd="0" destOrd="0" presId="urn:microsoft.com/office/officeart/2005/8/layout/vList2"/>
    <dgm:cxn modelId="{D5755C31-75C7-4164-9237-262A06A743AA}" type="presParOf" srcId="{AA4169F2-E1B8-476E-8A19-25A362BE21B2}" destId="{CE4D4F1C-131C-48C3-9849-B70124D5AF98}" srcOrd="1" destOrd="0" presId="urn:microsoft.com/office/officeart/2005/8/layout/vList2"/>
    <dgm:cxn modelId="{91EEB018-8F10-48D6-B6E9-B4362510EB62}" type="presParOf" srcId="{AA4169F2-E1B8-476E-8A19-25A362BE21B2}" destId="{8C925E2A-FEE1-4182-B222-2CA76E8E70C0}" srcOrd="2" destOrd="0" presId="urn:microsoft.com/office/officeart/2005/8/layout/vList2"/>
    <dgm:cxn modelId="{18F05E26-F794-47BA-A862-E1BC3439CEDD}" type="presParOf" srcId="{AA4169F2-E1B8-476E-8A19-25A362BE21B2}" destId="{60036C7F-438B-4909-8A8D-CEE60ACC076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8FBC78-AD10-4A8C-83D4-0C8C687B8A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</dgm:pt>
    <dgm:pt modelId="{E18B6265-9943-4FE7-8FEC-C3BEF2FE9ECE}">
      <dgm:prSet phldrT="[Metin]"/>
      <dgm:spPr/>
      <dgm:t>
        <a:bodyPr/>
        <a:lstStyle/>
        <a:p>
          <a:r>
            <a:rPr lang="tr-TR" smtClean="0"/>
            <a:t>Bilgisayar Labortauvarı</a:t>
          </a:r>
          <a:endParaRPr lang="tr-TR"/>
        </a:p>
      </dgm:t>
    </dgm:pt>
    <dgm:pt modelId="{6091C28E-C3A7-4475-89B1-D0B0C233CBE3}" type="parTrans" cxnId="{79225F48-37DE-42DE-AC9C-D8B935FB86D6}">
      <dgm:prSet/>
      <dgm:spPr/>
      <dgm:t>
        <a:bodyPr/>
        <a:lstStyle/>
        <a:p>
          <a:endParaRPr lang="tr-TR"/>
        </a:p>
      </dgm:t>
    </dgm:pt>
    <dgm:pt modelId="{B005CC22-1D26-4E7C-8798-B074FD324728}" type="sibTrans" cxnId="{79225F48-37DE-42DE-AC9C-D8B935FB86D6}">
      <dgm:prSet/>
      <dgm:spPr/>
      <dgm:t>
        <a:bodyPr/>
        <a:lstStyle/>
        <a:p>
          <a:endParaRPr lang="tr-TR"/>
        </a:p>
      </dgm:t>
    </dgm:pt>
    <dgm:pt modelId="{58E99BC1-84A0-4BE0-A5A3-52C4041FB39F}">
      <dgm:prSet phldrT="[Metin]"/>
      <dgm:spPr/>
      <dgm:t>
        <a:bodyPr/>
        <a:lstStyle/>
        <a:p>
          <a:r>
            <a:rPr lang="tr-TR" smtClean="0"/>
            <a:t>Öğretim elemanı </a:t>
          </a:r>
          <a:endParaRPr lang="tr-TR"/>
        </a:p>
      </dgm:t>
    </dgm:pt>
    <dgm:pt modelId="{A9FCA731-9D77-4BF5-A362-1AB8C148A4C8}" type="parTrans" cxnId="{5DC7BCBB-8F81-4D27-A168-D1215F4D8E0D}">
      <dgm:prSet/>
      <dgm:spPr/>
      <dgm:t>
        <a:bodyPr/>
        <a:lstStyle/>
        <a:p>
          <a:endParaRPr lang="tr-TR"/>
        </a:p>
      </dgm:t>
    </dgm:pt>
    <dgm:pt modelId="{D492E693-C633-4980-A3E4-4B72D8480707}" type="sibTrans" cxnId="{5DC7BCBB-8F81-4D27-A168-D1215F4D8E0D}">
      <dgm:prSet/>
      <dgm:spPr/>
      <dgm:t>
        <a:bodyPr/>
        <a:lstStyle/>
        <a:p>
          <a:endParaRPr lang="tr-TR"/>
        </a:p>
      </dgm:t>
    </dgm:pt>
    <dgm:pt modelId="{DA0B1CB1-6D5F-4119-802E-4F53FB96B4CD}" type="pres">
      <dgm:prSet presAssocID="{268FBC78-AD10-4A8C-83D4-0C8C687B8AE2}" presName="linear" presStyleCnt="0">
        <dgm:presLayoutVars>
          <dgm:animLvl val="lvl"/>
          <dgm:resizeHandles val="exact"/>
        </dgm:presLayoutVars>
      </dgm:prSet>
      <dgm:spPr/>
    </dgm:pt>
    <dgm:pt modelId="{5425B84B-688A-4B81-9F7C-09FC09ECF28E}" type="pres">
      <dgm:prSet presAssocID="{E18B6265-9943-4FE7-8FEC-C3BEF2FE9E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433BD5-6C96-4CEB-8F83-0BF9590034D6}" type="pres">
      <dgm:prSet presAssocID="{B005CC22-1D26-4E7C-8798-B074FD324728}" presName="spacer" presStyleCnt="0"/>
      <dgm:spPr/>
    </dgm:pt>
    <dgm:pt modelId="{735B37AB-9A4A-4F50-ACCA-BBF80E5D7498}" type="pres">
      <dgm:prSet presAssocID="{58E99BC1-84A0-4BE0-A5A3-52C4041FB3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286A88-C6C1-49C0-B1DE-8770E3CC2DAA}" type="presOf" srcId="{268FBC78-AD10-4A8C-83D4-0C8C687B8AE2}" destId="{DA0B1CB1-6D5F-4119-802E-4F53FB96B4CD}" srcOrd="0" destOrd="0" presId="urn:microsoft.com/office/officeart/2005/8/layout/vList2"/>
    <dgm:cxn modelId="{5DC7BCBB-8F81-4D27-A168-D1215F4D8E0D}" srcId="{268FBC78-AD10-4A8C-83D4-0C8C687B8AE2}" destId="{58E99BC1-84A0-4BE0-A5A3-52C4041FB39F}" srcOrd="1" destOrd="0" parTransId="{A9FCA731-9D77-4BF5-A362-1AB8C148A4C8}" sibTransId="{D492E693-C633-4980-A3E4-4B72D8480707}"/>
    <dgm:cxn modelId="{E9C9D148-89CF-4918-B154-95B97874B287}" type="presOf" srcId="{E18B6265-9943-4FE7-8FEC-C3BEF2FE9ECE}" destId="{5425B84B-688A-4B81-9F7C-09FC09ECF28E}" srcOrd="0" destOrd="0" presId="urn:microsoft.com/office/officeart/2005/8/layout/vList2"/>
    <dgm:cxn modelId="{5A2D12F8-04EA-4206-A233-AC5BE5C95255}" type="presOf" srcId="{58E99BC1-84A0-4BE0-A5A3-52C4041FB39F}" destId="{735B37AB-9A4A-4F50-ACCA-BBF80E5D7498}" srcOrd="0" destOrd="0" presId="urn:microsoft.com/office/officeart/2005/8/layout/vList2"/>
    <dgm:cxn modelId="{79225F48-37DE-42DE-AC9C-D8B935FB86D6}" srcId="{268FBC78-AD10-4A8C-83D4-0C8C687B8AE2}" destId="{E18B6265-9943-4FE7-8FEC-C3BEF2FE9ECE}" srcOrd="0" destOrd="0" parTransId="{6091C28E-C3A7-4475-89B1-D0B0C233CBE3}" sibTransId="{B005CC22-1D26-4E7C-8798-B074FD324728}"/>
    <dgm:cxn modelId="{8E97A172-FE50-4856-BFE0-AD9249027B27}" type="presParOf" srcId="{DA0B1CB1-6D5F-4119-802E-4F53FB96B4CD}" destId="{5425B84B-688A-4B81-9F7C-09FC09ECF28E}" srcOrd="0" destOrd="0" presId="urn:microsoft.com/office/officeart/2005/8/layout/vList2"/>
    <dgm:cxn modelId="{DEFCEB52-D754-405F-ADB9-9C690997B2E4}" type="presParOf" srcId="{DA0B1CB1-6D5F-4119-802E-4F53FB96B4CD}" destId="{FC433BD5-6C96-4CEB-8F83-0BF9590034D6}" srcOrd="1" destOrd="0" presId="urn:microsoft.com/office/officeart/2005/8/layout/vList2"/>
    <dgm:cxn modelId="{5F508BD3-F99F-487F-9042-E73A7AC7DCAD}" type="presParOf" srcId="{DA0B1CB1-6D5F-4119-802E-4F53FB96B4CD}" destId="{735B37AB-9A4A-4F50-ACCA-BBF80E5D74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5BFF6-FEE9-4941-A9D8-A4CC2E54048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89352A29-4F74-46E9-90B2-D5B08666792A}">
      <dgm:prSet phldrT="[Metin]" custT="1"/>
      <dgm:spPr/>
      <dgm:t>
        <a:bodyPr/>
        <a:lstStyle/>
        <a:p>
          <a:r>
            <a:rPr lang="tr-TR" sz="2400" dirty="0" smtClean="0"/>
            <a:t>Mimarlık</a:t>
          </a:r>
          <a:endParaRPr lang="tr-TR" sz="1400" dirty="0"/>
        </a:p>
      </dgm:t>
    </dgm:pt>
    <dgm:pt modelId="{A340C357-5128-4F76-9C41-7DD8321BD54E}" type="parTrans" cxnId="{0EEBF762-1A2C-4DEB-B57D-EAC9E56E12AB}">
      <dgm:prSet/>
      <dgm:spPr/>
      <dgm:t>
        <a:bodyPr/>
        <a:lstStyle/>
        <a:p>
          <a:endParaRPr lang="tr-TR" sz="2000"/>
        </a:p>
      </dgm:t>
    </dgm:pt>
    <dgm:pt modelId="{BB8ABC91-BEB0-4D29-BBAD-81EAAD1C9F95}" type="sibTrans" cxnId="{0EEBF762-1A2C-4DEB-B57D-EAC9E56E12AB}">
      <dgm:prSet/>
      <dgm:spPr/>
      <dgm:t>
        <a:bodyPr/>
        <a:lstStyle/>
        <a:p>
          <a:endParaRPr lang="tr-TR" sz="2000"/>
        </a:p>
      </dgm:t>
    </dgm:pt>
    <dgm:pt modelId="{AF20C729-1F69-4828-9FDF-37F9C4CF3BBE}">
      <dgm:prSet phldrT="[Metin]" custT="1"/>
      <dgm:spPr/>
      <dgm:t>
        <a:bodyPr/>
        <a:lstStyle/>
        <a:p>
          <a:r>
            <a:rPr lang="tr-TR" sz="1600" smtClean="0"/>
            <a:t>Dr. Öğr. Üyesi M. Bahadır TOSUNLAR (Bölüm Başk.)</a:t>
          </a:r>
          <a:endParaRPr lang="tr-TR" sz="1600"/>
        </a:p>
      </dgm:t>
    </dgm:pt>
    <dgm:pt modelId="{AEFC2EA4-BF8F-4ECB-8F9F-E81992A8D71C}" type="parTrans" cxnId="{8ED5712E-AB0E-4AFC-B3A8-9606A4B8F03C}">
      <dgm:prSet/>
      <dgm:spPr/>
      <dgm:t>
        <a:bodyPr/>
        <a:lstStyle/>
        <a:p>
          <a:endParaRPr lang="tr-TR" sz="2000"/>
        </a:p>
      </dgm:t>
    </dgm:pt>
    <dgm:pt modelId="{20BC95D7-C744-448C-8DF4-87408E97A8B9}" type="sibTrans" cxnId="{8ED5712E-AB0E-4AFC-B3A8-9606A4B8F03C}">
      <dgm:prSet/>
      <dgm:spPr/>
      <dgm:t>
        <a:bodyPr/>
        <a:lstStyle/>
        <a:p>
          <a:endParaRPr lang="tr-TR" sz="2000"/>
        </a:p>
      </dgm:t>
    </dgm:pt>
    <dgm:pt modelId="{B421FAE6-CE79-44BA-9B4F-A344208DCFA6}">
      <dgm:prSet phldrT="[Metin]" custT="1"/>
      <dgm:spPr/>
      <dgm:t>
        <a:bodyPr/>
        <a:lstStyle/>
        <a:p>
          <a:r>
            <a:rPr lang="tr-TR" sz="2400" dirty="0" smtClean="0"/>
            <a:t>Şehir ve Bölge Planlama</a:t>
          </a:r>
          <a:endParaRPr lang="tr-TR" sz="2400" dirty="0"/>
        </a:p>
      </dgm:t>
    </dgm:pt>
    <dgm:pt modelId="{F1981767-DF4F-4015-A06B-03847FACFA61}" type="parTrans" cxnId="{5301E40D-BCAB-48A7-A448-4D3A85D46ACE}">
      <dgm:prSet/>
      <dgm:spPr/>
      <dgm:t>
        <a:bodyPr/>
        <a:lstStyle/>
        <a:p>
          <a:endParaRPr lang="tr-TR" sz="2000"/>
        </a:p>
      </dgm:t>
    </dgm:pt>
    <dgm:pt modelId="{4CC76496-0D7E-45A6-BC6D-BE93DE605E59}" type="sibTrans" cxnId="{5301E40D-BCAB-48A7-A448-4D3A85D46ACE}">
      <dgm:prSet/>
      <dgm:spPr/>
      <dgm:t>
        <a:bodyPr/>
        <a:lstStyle/>
        <a:p>
          <a:endParaRPr lang="tr-TR" sz="2000"/>
        </a:p>
      </dgm:t>
    </dgm:pt>
    <dgm:pt modelId="{5AFF1A1F-B2B0-4D1E-AB49-19164F173BEF}">
      <dgm:prSet phldrT="[Metin]" custT="1"/>
      <dgm:spPr/>
      <dgm:t>
        <a:bodyPr/>
        <a:lstStyle/>
        <a:p>
          <a:r>
            <a:rPr lang="tr-TR" sz="1600" smtClean="0"/>
            <a:t>Dr. Öğr. Üyesi İlker Salih EBREM (Bölüm Başk.)</a:t>
          </a:r>
          <a:endParaRPr lang="tr-TR" sz="1600"/>
        </a:p>
      </dgm:t>
    </dgm:pt>
    <dgm:pt modelId="{D0065AF0-73D9-4366-A84C-85F26B20B3ED}" type="parTrans" cxnId="{A9DA0D1C-54AC-4EE4-8D9B-D34AD111F849}">
      <dgm:prSet/>
      <dgm:spPr/>
      <dgm:t>
        <a:bodyPr/>
        <a:lstStyle/>
        <a:p>
          <a:endParaRPr lang="tr-TR" sz="2000"/>
        </a:p>
      </dgm:t>
    </dgm:pt>
    <dgm:pt modelId="{524569C0-7E16-4DD7-AE33-231C05D7C3DA}" type="sibTrans" cxnId="{A9DA0D1C-54AC-4EE4-8D9B-D34AD111F849}">
      <dgm:prSet/>
      <dgm:spPr/>
      <dgm:t>
        <a:bodyPr/>
        <a:lstStyle/>
        <a:p>
          <a:endParaRPr lang="tr-TR" sz="2000"/>
        </a:p>
      </dgm:t>
    </dgm:pt>
    <dgm:pt modelId="{BC23B970-3B06-4A83-8BD5-C21578EAA851}">
      <dgm:prSet phldrT="[Metin]" custT="1"/>
      <dgm:spPr/>
      <dgm:t>
        <a:bodyPr/>
        <a:lstStyle/>
        <a:p>
          <a:r>
            <a:rPr lang="tr-TR" sz="2400" dirty="0" smtClean="0"/>
            <a:t>Grafik Tasarım</a:t>
          </a:r>
          <a:endParaRPr lang="tr-TR" sz="2400" dirty="0"/>
        </a:p>
      </dgm:t>
    </dgm:pt>
    <dgm:pt modelId="{D8179DBB-6F1A-47A1-8887-3C7EE6187457}" type="parTrans" cxnId="{0ED617F5-255E-4F13-B686-F44D9A5C911B}">
      <dgm:prSet/>
      <dgm:spPr/>
      <dgm:t>
        <a:bodyPr/>
        <a:lstStyle/>
        <a:p>
          <a:endParaRPr lang="tr-TR" sz="2000"/>
        </a:p>
      </dgm:t>
    </dgm:pt>
    <dgm:pt modelId="{E55A13DE-342C-4882-85F3-7A317B76818A}" type="sibTrans" cxnId="{0ED617F5-255E-4F13-B686-F44D9A5C911B}">
      <dgm:prSet/>
      <dgm:spPr/>
      <dgm:t>
        <a:bodyPr/>
        <a:lstStyle/>
        <a:p>
          <a:endParaRPr lang="tr-TR" sz="2000"/>
        </a:p>
      </dgm:t>
    </dgm:pt>
    <dgm:pt modelId="{AF84673C-F11A-4481-89AF-113C87EBE4EA}">
      <dgm:prSet phldrT="[Metin]" custT="1"/>
      <dgm:spPr/>
      <dgm:t>
        <a:bodyPr/>
        <a:lstStyle/>
        <a:p>
          <a:r>
            <a:rPr lang="tr-TR" sz="1600" smtClean="0"/>
            <a:t>Doç. Dr. Mithat ELÇİÇEK</a:t>
          </a:r>
          <a:endParaRPr lang="tr-TR" sz="1600"/>
        </a:p>
      </dgm:t>
    </dgm:pt>
    <dgm:pt modelId="{3EA30459-0965-45B7-A4E9-E3FD8DD9C56D}" type="parTrans" cxnId="{9BD11676-8C34-4E34-ACB3-AB6A85E6A8B7}">
      <dgm:prSet/>
      <dgm:spPr/>
      <dgm:t>
        <a:bodyPr/>
        <a:lstStyle/>
        <a:p>
          <a:endParaRPr lang="tr-TR" sz="2000"/>
        </a:p>
      </dgm:t>
    </dgm:pt>
    <dgm:pt modelId="{53422C89-1247-4684-A878-66181DC78F69}" type="sibTrans" cxnId="{9BD11676-8C34-4E34-ACB3-AB6A85E6A8B7}">
      <dgm:prSet/>
      <dgm:spPr/>
      <dgm:t>
        <a:bodyPr/>
        <a:lstStyle/>
        <a:p>
          <a:endParaRPr lang="tr-TR" sz="2000"/>
        </a:p>
      </dgm:t>
    </dgm:pt>
    <dgm:pt modelId="{4E424D2D-A015-4836-85C9-59AC6B2F5CB3}">
      <dgm:prSet phldrT="[Metin]" custT="1"/>
      <dgm:spPr/>
      <dgm:t>
        <a:bodyPr/>
        <a:lstStyle/>
        <a:p>
          <a:r>
            <a:rPr lang="tr-TR" sz="1600" smtClean="0"/>
            <a:t>Öğr. Gör. M Berkay KIZILKAN</a:t>
          </a:r>
          <a:endParaRPr lang="tr-TR" sz="1600"/>
        </a:p>
      </dgm:t>
    </dgm:pt>
    <dgm:pt modelId="{82F27F4C-4D02-4951-8358-E24775B48296}" type="parTrans" cxnId="{6F8EF8C2-B491-438B-ABAB-4073D8A1133B}">
      <dgm:prSet/>
      <dgm:spPr/>
      <dgm:t>
        <a:bodyPr/>
        <a:lstStyle/>
        <a:p>
          <a:endParaRPr lang="tr-TR" sz="2000"/>
        </a:p>
      </dgm:t>
    </dgm:pt>
    <dgm:pt modelId="{7AB8A67C-50F4-453A-AB52-A9F6B442577F}" type="sibTrans" cxnId="{6F8EF8C2-B491-438B-ABAB-4073D8A1133B}">
      <dgm:prSet/>
      <dgm:spPr/>
      <dgm:t>
        <a:bodyPr/>
        <a:lstStyle/>
        <a:p>
          <a:endParaRPr lang="tr-TR" sz="2000"/>
        </a:p>
      </dgm:t>
    </dgm:pt>
    <dgm:pt modelId="{272DCD0B-D3CA-43E9-90FD-277C9C06E93B}">
      <dgm:prSet phldrT="[Metin]" custT="1"/>
      <dgm:spPr/>
      <dgm:t>
        <a:bodyPr/>
        <a:lstStyle/>
        <a:p>
          <a:r>
            <a:rPr lang="tr-TR" sz="1600" smtClean="0"/>
            <a:t>Arş. Gör. Dr.  Nur Selcen KARAASLAN</a:t>
          </a:r>
          <a:endParaRPr lang="tr-TR" sz="1600"/>
        </a:p>
      </dgm:t>
    </dgm:pt>
    <dgm:pt modelId="{CF5D115B-C9D1-4FBA-B763-A2E4518FCE16}" type="parTrans" cxnId="{89FEED07-7FEE-4578-A340-F3AB4F0DBEFD}">
      <dgm:prSet/>
      <dgm:spPr/>
      <dgm:t>
        <a:bodyPr/>
        <a:lstStyle/>
        <a:p>
          <a:endParaRPr lang="tr-TR" sz="2000"/>
        </a:p>
      </dgm:t>
    </dgm:pt>
    <dgm:pt modelId="{CBAE782F-A71F-4B4C-91EE-C6D6DDF053E3}" type="sibTrans" cxnId="{89FEED07-7FEE-4578-A340-F3AB4F0DBEFD}">
      <dgm:prSet/>
      <dgm:spPr/>
      <dgm:t>
        <a:bodyPr/>
        <a:lstStyle/>
        <a:p>
          <a:endParaRPr lang="tr-TR" sz="2000"/>
        </a:p>
      </dgm:t>
    </dgm:pt>
    <dgm:pt modelId="{D2A98BB1-BDD5-4209-81EF-A3D2519D149D}">
      <dgm:prSet phldrT="[Metin]" custT="1"/>
      <dgm:spPr/>
      <dgm:t>
        <a:bodyPr/>
        <a:lstStyle/>
        <a:p>
          <a:r>
            <a:rPr lang="tr-TR" sz="1600" smtClean="0"/>
            <a:t>Öğr. Gör. Dr. Dicle ÖZAVCI</a:t>
          </a:r>
          <a:endParaRPr lang="tr-TR" sz="1600"/>
        </a:p>
      </dgm:t>
    </dgm:pt>
    <dgm:pt modelId="{97DF27E1-42B5-4187-8D0A-4E9C08D2BFA1}" type="parTrans" cxnId="{416B9BA5-3293-4E28-8713-4892113C0F0C}">
      <dgm:prSet/>
      <dgm:spPr/>
      <dgm:t>
        <a:bodyPr/>
        <a:lstStyle/>
        <a:p>
          <a:endParaRPr lang="tr-TR" sz="2000"/>
        </a:p>
      </dgm:t>
    </dgm:pt>
    <dgm:pt modelId="{D0589CFA-6B94-4C72-9745-8593422B6052}" type="sibTrans" cxnId="{416B9BA5-3293-4E28-8713-4892113C0F0C}">
      <dgm:prSet/>
      <dgm:spPr/>
      <dgm:t>
        <a:bodyPr/>
        <a:lstStyle/>
        <a:p>
          <a:endParaRPr lang="tr-TR" sz="2000"/>
        </a:p>
      </dgm:t>
    </dgm:pt>
    <dgm:pt modelId="{279A03C4-71DA-4D5D-A96D-797F971329ED}">
      <dgm:prSet phldrT="[Metin]" custT="1"/>
      <dgm:spPr/>
      <dgm:t>
        <a:bodyPr/>
        <a:lstStyle/>
        <a:p>
          <a:r>
            <a:rPr lang="tr-TR" sz="1600" smtClean="0"/>
            <a:t>Dr. Öğr. Üyesi Zeynel YETKİN</a:t>
          </a:r>
          <a:endParaRPr lang="tr-TR" sz="1600"/>
        </a:p>
      </dgm:t>
    </dgm:pt>
    <dgm:pt modelId="{82E88AF1-41EF-4699-A266-1F95D2EE98E7}" type="parTrans" cxnId="{2391059A-0CF2-4D34-B60C-CBFA31678367}">
      <dgm:prSet/>
      <dgm:spPr/>
      <dgm:t>
        <a:bodyPr/>
        <a:lstStyle/>
        <a:p>
          <a:endParaRPr lang="tr-TR" sz="2000"/>
        </a:p>
      </dgm:t>
    </dgm:pt>
    <dgm:pt modelId="{84F7F381-F9AD-426C-A93C-901CD500AB99}" type="sibTrans" cxnId="{2391059A-0CF2-4D34-B60C-CBFA31678367}">
      <dgm:prSet/>
      <dgm:spPr/>
      <dgm:t>
        <a:bodyPr/>
        <a:lstStyle/>
        <a:p>
          <a:endParaRPr lang="tr-TR" sz="2000"/>
        </a:p>
      </dgm:t>
    </dgm:pt>
    <dgm:pt modelId="{B05B7D8E-455B-4962-BFB8-4FFF696400D9}">
      <dgm:prSet phldrT="[Metin]" custT="1"/>
      <dgm:spPr/>
      <dgm:t>
        <a:bodyPr/>
        <a:lstStyle/>
        <a:p>
          <a:r>
            <a:rPr lang="tr-TR" sz="1600" smtClean="0"/>
            <a:t>Dr. Öğr Üyesi Sena Nur ANGIN</a:t>
          </a:r>
          <a:endParaRPr lang="tr-TR" sz="1600"/>
        </a:p>
      </dgm:t>
    </dgm:pt>
    <dgm:pt modelId="{8BA0F542-8336-47AB-8BF0-18312748F714}" type="parTrans" cxnId="{8321255E-0C63-47A0-9AD7-A446CFDFA49E}">
      <dgm:prSet/>
      <dgm:spPr/>
      <dgm:t>
        <a:bodyPr/>
        <a:lstStyle/>
        <a:p>
          <a:endParaRPr lang="tr-TR" sz="2000"/>
        </a:p>
      </dgm:t>
    </dgm:pt>
    <dgm:pt modelId="{72F65793-0602-44D3-9E54-791ADF73F821}" type="sibTrans" cxnId="{8321255E-0C63-47A0-9AD7-A446CFDFA49E}">
      <dgm:prSet/>
      <dgm:spPr/>
      <dgm:t>
        <a:bodyPr/>
        <a:lstStyle/>
        <a:p>
          <a:endParaRPr lang="tr-TR" sz="2000"/>
        </a:p>
      </dgm:t>
    </dgm:pt>
    <dgm:pt modelId="{25EBFBA8-B5F5-4E28-8766-303A33BB8210}">
      <dgm:prSet phldrT="[Metin]" custT="1"/>
      <dgm:spPr/>
      <dgm:t>
        <a:bodyPr/>
        <a:lstStyle/>
        <a:p>
          <a:r>
            <a:rPr lang="tr-TR" sz="1600" smtClean="0"/>
            <a:t>Dr. Öğr. Üyesi Eda KOÇAK GIYAK</a:t>
          </a:r>
          <a:endParaRPr lang="tr-TR" sz="1600"/>
        </a:p>
      </dgm:t>
    </dgm:pt>
    <dgm:pt modelId="{C86D0F4F-FB23-4871-B74F-25EA10502AE1}" type="parTrans" cxnId="{F8080D6E-97A8-4C19-A1AD-0E5014854C9E}">
      <dgm:prSet/>
      <dgm:spPr/>
      <dgm:t>
        <a:bodyPr/>
        <a:lstStyle/>
        <a:p>
          <a:endParaRPr lang="tr-TR" sz="2000"/>
        </a:p>
      </dgm:t>
    </dgm:pt>
    <dgm:pt modelId="{9AA89B1C-317E-4012-97D6-B782C1F30DFB}" type="sibTrans" cxnId="{F8080D6E-97A8-4C19-A1AD-0E5014854C9E}">
      <dgm:prSet/>
      <dgm:spPr/>
      <dgm:t>
        <a:bodyPr/>
        <a:lstStyle/>
        <a:p>
          <a:endParaRPr lang="tr-TR" sz="2000"/>
        </a:p>
      </dgm:t>
    </dgm:pt>
    <dgm:pt modelId="{79A52A37-2563-4032-9E38-84A078243E59}">
      <dgm:prSet phldrT="[Metin]" custT="1"/>
      <dgm:spPr/>
      <dgm:t>
        <a:bodyPr/>
        <a:lstStyle/>
        <a:p>
          <a:r>
            <a:rPr lang="tr-TR" sz="1600" smtClean="0"/>
            <a:t>Arş. Gör. Esra ŞIRKI</a:t>
          </a:r>
          <a:endParaRPr lang="tr-TR" sz="1600"/>
        </a:p>
      </dgm:t>
    </dgm:pt>
    <dgm:pt modelId="{D0192674-DCFE-404F-B466-DB5B401DEC93}" type="parTrans" cxnId="{ACEE221E-1F6D-4B63-AA9F-F48E8FDDC77E}">
      <dgm:prSet/>
      <dgm:spPr/>
      <dgm:t>
        <a:bodyPr/>
        <a:lstStyle/>
        <a:p>
          <a:endParaRPr lang="tr-TR" sz="2000"/>
        </a:p>
      </dgm:t>
    </dgm:pt>
    <dgm:pt modelId="{B0B12374-9DAC-4E69-85FC-ED24865338A0}" type="sibTrans" cxnId="{ACEE221E-1F6D-4B63-AA9F-F48E8FDDC77E}">
      <dgm:prSet/>
      <dgm:spPr/>
      <dgm:t>
        <a:bodyPr/>
        <a:lstStyle/>
        <a:p>
          <a:endParaRPr lang="tr-TR" sz="2000"/>
        </a:p>
      </dgm:t>
    </dgm:pt>
    <dgm:pt modelId="{E71E0042-722A-4B87-8375-E146796B0A8C}">
      <dgm:prSet phldrT="[Metin]" custT="1"/>
      <dgm:spPr/>
      <dgm:t>
        <a:bodyPr/>
        <a:lstStyle/>
        <a:p>
          <a:r>
            <a:rPr lang="tr-TR" sz="1600" smtClean="0"/>
            <a:t>Arş. Gör. Gevher Nesibe KAYA </a:t>
          </a:r>
          <a:endParaRPr lang="tr-TR" sz="1600"/>
        </a:p>
      </dgm:t>
    </dgm:pt>
    <dgm:pt modelId="{C1B1DD10-B020-4FC1-8DB8-4678B1F9F2E3}" type="parTrans" cxnId="{A61C19C5-4505-4807-B041-6A0CF77C165C}">
      <dgm:prSet/>
      <dgm:spPr/>
      <dgm:t>
        <a:bodyPr/>
        <a:lstStyle/>
        <a:p>
          <a:endParaRPr lang="tr-TR" sz="2000"/>
        </a:p>
      </dgm:t>
    </dgm:pt>
    <dgm:pt modelId="{B8BE044A-7365-4577-9237-09F078C9A585}" type="sibTrans" cxnId="{A61C19C5-4505-4807-B041-6A0CF77C165C}">
      <dgm:prSet/>
      <dgm:spPr/>
      <dgm:t>
        <a:bodyPr/>
        <a:lstStyle/>
        <a:p>
          <a:endParaRPr lang="tr-TR" sz="2000"/>
        </a:p>
      </dgm:t>
    </dgm:pt>
    <dgm:pt modelId="{9D321488-B2BD-4CCB-9EF6-F7A8F1C89C1E}">
      <dgm:prSet phldrT="[Metin]" custT="1"/>
      <dgm:spPr/>
      <dgm:t>
        <a:bodyPr/>
        <a:lstStyle/>
        <a:p>
          <a:r>
            <a:rPr lang="tr-TR" sz="1600" smtClean="0"/>
            <a:t>Dr. Öğr. Üyesi Hüsamettin ERDEMCİ</a:t>
          </a:r>
          <a:endParaRPr lang="tr-TR" sz="1600"/>
        </a:p>
      </dgm:t>
    </dgm:pt>
    <dgm:pt modelId="{4671467D-67EE-4133-BC5C-84B879765653}" type="parTrans" cxnId="{2DBC06E4-C309-411B-AD2E-73AE1888342F}">
      <dgm:prSet/>
      <dgm:spPr/>
      <dgm:t>
        <a:bodyPr/>
        <a:lstStyle/>
        <a:p>
          <a:endParaRPr lang="tr-TR" sz="2000"/>
        </a:p>
      </dgm:t>
    </dgm:pt>
    <dgm:pt modelId="{0754777C-375C-4157-8D2A-665E6EFA1C41}" type="sibTrans" cxnId="{2DBC06E4-C309-411B-AD2E-73AE1888342F}">
      <dgm:prSet/>
      <dgm:spPr/>
      <dgm:t>
        <a:bodyPr/>
        <a:lstStyle/>
        <a:p>
          <a:endParaRPr lang="tr-TR" sz="2000"/>
        </a:p>
      </dgm:t>
    </dgm:pt>
    <dgm:pt modelId="{F4D30EE6-8F8A-456E-BD6C-EB0D2912F82E}">
      <dgm:prSet phldrT="[Metin]" custT="1"/>
      <dgm:spPr/>
      <dgm:t>
        <a:bodyPr/>
        <a:lstStyle/>
        <a:p>
          <a:r>
            <a:rPr lang="tr-TR" sz="2400" dirty="0" smtClean="0"/>
            <a:t>Peyzaj Mimarlığı</a:t>
          </a:r>
          <a:endParaRPr lang="tr-TR" sz="2400" dirty="0"/>
        </a:p>
      </dgm:t>
    </dgm:pt>
    <dgm:pt modelId="{733BA9AC-7CF0-4FD4-8007-8C282991301A}" type="parTrans" cxnId="{45276A66-2F1F-41EB-8CFD-92D69AC9B6DA}">
      <dgm:prSet/>
      <dgm:spPr/>
      <dgm:t>
        <a:bodyPr/>
        <a:lstStyle/>
        <a:p>
          <a:endParaRPr lang="tr-TR" sz="2000"/>
        </a:p>
      </dgm:t>
    </dgm:pt>
    <dgm:pt modelId="{179359CE-71C8-4315-A8C3-080B93D350A3}" type="sibTrans" cxnId="{45276A66-2F1F-41EB-8CFD-92D69AC9B6DA}">
      <dgm:prSet/>
      <dgm:spPr/>
      <dgm:t>
        <a:bodyPr/>
        <a:lstStyle/>
        <a:p>
          <a:endParaRPr lang="tr-TR" sz="2000"/>
        </a:p>
      </dgm:t>
    </dgm:pt>
    <dgm:pt modelId="{35B231E2-82CF-4642-94D4-46256C851D29}">
      <dgm:prSet phldrT="[Metin]" custT="1"/>
      <dgm:spPr/>
      <dgm:t>
        <a:bodyPr/>
        <a:lstStyle/>
        <a:p>
          <a:r>
            <a:rPr lang="tr-TR" sz="1600" smtClean="0"/>
            <a:t>Öğr. Gör. Merve Hayrunisa KASIM MEMİŞOĞLU</a:t>
          </a:r>
          <a:endParaRPr lang="tr-TR" sz="1600"/>
        </a:p>
      </dgm:t>
    </dgm:pt>
    <dgm:pt modelId="{BB9DE8E3-4785-4898-B7F9-1B2260C1F77D}" type="parTrans" cxnId="{C36039D3-7515-43B5-B6DE-F7278451A4E9}">
      <dgm:prSet/>
      <dgm:spPr/>
      <dgm:t>
        <a:bodyPr/>
        <a:lstStyle/>
        <a:p>
          <a:endParaRPr lang="tr-TR" sz="2000"/>
        </a:p>
      </dgm:t>
    </dgm:pt>
    <dgm:pt modelId="{7C64F2AC-424A-46B6-8D9A-0CA46C64483C}" type="sibTrans" cxnId="{C36039D3-7515-43B5-B6DE-F7278451A4E9}">
      <dgm:prSet/>
      <dgm:spPr/>
      <dgm:t>
        <a:bodyPr/>
        <a:lstStyle/>
        <a:p>
          <a:endParaRPr lang="tr-TR" sz="2000"/>
        </a:p>
      </dgm:t>
    </dgm:pt>
    <dgm:pt modelId="{AA1ABEB2-B5A7-4F86-A619-63F347815757}" type="pres">
      <dgm:prSet presAssocID="{4FC5BFF6-FEE9-4941-A9D8-A4CC2E5404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163E12-B672-430D-A03C-23344F466351}" type="pres">
      <dgm:prSet presAssocID="{89352A29-4F74-46E9-90B2-D5B08666792A}" presName="parentLin" presStyleCnt="0"/>
      <dgm:spPr/>
      <dgm:t>
        <a:bodyPr/>
        <a:lstStyle/>
        <a:p>
          <a:endParaRPr lang="tr-TR"/>
        </a:p>
      </dgm:t>
    </dgm:pt>
    <dgm:pt modelId="{B62401A6-2B24-4563-814B-6E8B5888E557}" type="pres">
      <dgm:prSet presAssocID="{89352A29-4F74-46E9-90B2-D5B08666792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103A2FB-6C82-40E5-BADA-5D5D7BC7022B}" type="pres">
      <dgm:prSet presAssocID="{89352A29-4F74-46E9-90B2-D5B0866679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CBA67A-3130-4F41-85EE-FF4AE5B7BB2F}" type="pres">
      <dgm:prSet presAssocID="{89352A29-4F74-46E9-90B2-D5B08666792A}" presName="negativeSpace" presStyleCnt="0"/>
      <dgm:spPr/>
      <dgm:t>
        <a:bodyPr/>
        <a:lstStyle/>
        <a:p>
          <a:endParaRPr lang="tr-TR"/>
        </a:p>
      </dgm:t>
    </dgm:pt>
    <dgm:pt modelId="{D7D8DB61-A53B-421C-B2F9-710B6ED476E5}" type="pres">
      <dgm:prSet presAssocID="{89352A29-4F74-46E9-90B2-D5B08666792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2EE11-7DB6-4297-8C60-A99D3F3068CF}" type="pres">
      <dgm:prSet presAssocID="{BB8ABC91-BEB0-4D29-BBAD-81EAAD1C9F95}" presName="spaceBetweenRectangles" presStyleCnt="0"/>
      <dgm:spPr/>
      <dgm:t>
        <a:bodyPr/>
        <a:lstStyle/>
        <a:p>
          <a:endParaRPr lang="tr-TR"/>
        </a:p>
      </dgm:t>
    </dgm:pt>
    <dgm:pt modelId="{7FD55ADF-A858-46BD-A40F-AEE25E486F3E}" type="pres">
      <dgm:prSet presAssocID="{B421FAE6-CE79-44BA-9B4F-A344208DCFA6}" presName="parentLin" presStyleCnt="0"/>
      <dgm:spPr/>
      <dgm:t>
        <a:bodyPr/>
        <a:lstStyle/>
        <a:p>
          <a:endParaRPr lang="tr-TR"/>
        </a:p>
      </dgm:t>
    </dgm:pt>
    <dgm:pt modelId="{216A8044-6801-46AF-A1D6-E533979367EF}" type="pres">
      <dgm:prSet presAssocID="{B421FAE6-CE79-44BA-9B4F-A344208DCFA6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647E40B-79F4-42F0-A263-D861582BDCE2}" type="pres">
      <dgm:prSet presAssocID="{B421FAE6-CE79-44BA-9B4F-A344208DCF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33264-AA79-4E62-9251-A19E33C36A6E}" type="pres">
      <dgm:prSet presAssocID="{B421FAE6-CE79-44BA-9B4F-A344208DCFA6}" presName="negativeSpace" presStyleCnt="0"/>
      <dgm:spPr/>
      <dgm:t>
        <a:bodyPr/>
        <a:lstStyle/>
        <a:p>
          <a:endParaRPr lang="tr-TR"/>
        </a:p>
      </dgm:t>
    </dgm:pt>
    <dgm:pt modelId="{E29EC8A0-09F3-4E18-A35A-E89C343E89E7}" type="pres">
      <dgm:prSet presAssocID="{B421FAE6-CE79-44BA-9B4F-A344208DCFA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F99D84-0C99-49B8-B3D3-F5B1C3787850}" type="pres">
      <dgm:prSet presAssocID="{4CC76496-0D7E-45A6-BC6D-BE93DE605E59}" presName="spaceBetweenRectangles" presStyleCnt="0"/>
      <dgm:spPr/>
      <dgm:t>
        <a:bodyPr/>
        <a:lstStyle/>
        <a:p>
          <a:endParaRPr lang="tr-TR"/>
        </a:p>
      </dgm:t>
    </dgm:pt>
    <dgm:pt modelId="{96086659-3822-46B7-81C3-C74E228228BA}" type="pres">
      <dgm:prSet presAssocID="{BC23B970-3B06-4A83-8BD5-C21578EAA851}" presName="parentLin" presStyleCnt="0"/>
      <dgm:spPr/>
      <dgm:t>
        <a:bodyPr/>
        <a:lstStyle/>
        <a:p>
          <a:endParaRPr lang="tr-TR"/>
        </a:p>
      </dgm:t>
    </dgm:pt>
    <dgm:pt modelId="{2DDD358E-FF0B-4E9E-B27D-D4FB7D3523FC}" type="pres">
      <dgm:prSet presAssocID="{BC23B970-3B06-4A83-8BD5-C21578EAA85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770FD363-BC36-40F7-9DF8-67B33EC48EE3}" type="pres">
      <dgm:prSet presAssocID="{BC23B970-3B06-4A83-8BD5-C21578EAA8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51E66-5EA4-4438-A0F3-58A209F3291E}" type="pres">
      <dgm:prSet presAssocID="{BC23B970-3B06-4A83-8BD5-C21578EAA851}" presName="negativeSpace" presStyleCnt="0"/>
      <dgm:spPr/>
      <dgm:t>
        <a:bodyPr/>
        <a:lstStyle/>
        <a:p>
          <a:endParaRPr lang="tr-TR"/>
        </a:p>
      </dgm:t>
    </dgm:pt>
    <dgm:pt modelId="{5FDB5A8B-FDCD-47EA-B98C-52241EEF76A9}" type="pres">
      <dgm:prSet presAssocID="{BC23B970-3B06-4A83-8BD5-C21578EAA85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033106-8B8F-4AEF-AA29-0E06FF7ADCC6}" type="pres">
      <dgm:prSet presAssocID="{E55A13DE-342C-4882-85F3-7A317B76818A}" presName="spaceBetweenRectangles" presStyleCnt="0"/>
      <dgm:spPr/>
      <dgm:t>
        <a:bodyPr/>
        <a:lstStyle/>
        <a:p>
          <a:endParaRPr lang="tr-TR"/>
        </a:p>
      </dgm:t>
    </dgm:pt>
    <dgm:pt modelId="{0F3B0D92-9F79-4B4A-BFC0-ABB11838D557}" type="pres">
      <dgm:prSet presAssocID="{F4D30EE6-8F8A-456E-BD6C-EB0D2912F82E}" presName="parentLin" presStyleCnt="0"/>
      <dgm:spPr/>
      <dgm:t>
        <a:bodyPr/>
        <a:lstStyle/>
        <a:p>
          <a:endParaRPr lang="tr-TR"/>
        </a:p>
      </dgm:t>
    </dgm:pt>
    <dgm:pt modelId="{A29F420D-FA10-47FF-9E03-D7B372DD460F}" type="pres">
      <dgm:prSet presAssocID="{F4D30EE6-8F8A-456E-BD6C-EB0D2912F82E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16F28D75-7841-420C-92FB-4E1D83F0FC46}" type="pres">
      <dgm:prSet presAssocID="{F4D30EE6-8F8A-456E-BD6C-EB0D2912F8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FA5ECC-72F8-49DB-9653-979F189F48F0}" type="pres">
      <dgm:prSet presAssocID="{F4D30EE6-8F8A-456E-BD6C-EB0D2912F82E}" presName="negativeSpace" presStyleCnt="0"/>
      <dgm:spPr/>
      <dgm:t>
        <a:bodyPr/>
        <a:lstStyle/>
        <a:p>
          <a:endParaRPr lang="tr-TR"/>
        </a:p>
      </dgm:t>
    </dgm:pt>
    <dgm:pt modelId="{2DBBFDC6-79E3-4298-B41A-7640105E7F92}" type="pres">
      <dgm:prSet presAssocID="{F4D30EE6-8F8A-456E-BD6C-EB0D2912F82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4C54098-63BF-42CF-B2E6-73D8764499A2}" type="presOf" srcId="{BC23B970-3B06-4A83-8BD5-C21578EAA851}" destId="{770FD363-BC36-40F7-9DF8-67B33EC48EE3}" srcOrd="1" destOrd="0" presId="urn:microsoft.com/office/officeart/2005/8/layout/list1"/>
    <dgm:cxn modelId="{8ED5712E-AB0E-4AFC-B3A8-9606A4B8F03C}" srcId="{89352A29-4F74-46E9-90B2-D5B08666792A}" destId="{AF20C729-1F69-4828-9FDF-37F9C4CF3BBE}" srcOrd="0" destOrd="0" parTransId="{AEFC2EA4-BF8F-4ECB-8F9F-E81992A8D71C}" sibTransId="{20BC95D7-C744-448C-8DF4-87408E97A8B9}"/>
    <dgm:cxn modelId="{5301E40D-BCAB-48A7-A448-4D3A85D46ACE}" srcId="{4FC5BFF6-FEE9-4941-A9D8-A4CC2E54048E}" destId="{B421FAE6-CE79-44BA-9B4F-A344208DCFA6}" srcOrd="1" destOrd="0" parTransId="{F1981767-DF4F-4015-A06B-03847FACFA61}" sibTransId="{4CC76496-0D7E-45A6-BC6D-BE93DE605E59}"/>
    <dgm:cxn modelId="{8321255E-0C63-47A0-9AD7-A446CFDFA49E}" srcId="{B421FAE6-CE79-44BA-9B4F-A344208DCFA6}" destId="{B05B7D8E-455B-4962-BFB8-4FFF696400D9}" srcOrd="1" destOrd="0" parTransId="{8BA0F542-8336-47AB-8BF0-18312748F714}" sibTransId="{72F65793-0602-44D3-9E54-791ADF73F821}"/>
    <dgm:cxn modelId="{C0D55D01-DEB4-4531-AC16-02F04F9F7848}" type="presOf" srcId="{4E424D2D-A015-4836-85C9-59AC6B2F5CB3}" destId="{D7D8DB61-A53B-421C-B2F9-710B6ED476E5}" srcOrd="0" destOrd="3" presId="urn:microsoft.com/office/officeart/2005/8/layout/list1"/>
    <dgm:cxn modelId="{9879C33A-85B5-4D02-BFD6-97EAC9051310}" type="presOf" srcId="{B05B7D8E-455B-4962-BFB8-4FFF696400D9}" destId="{E29EC8A0-09F3-4E18-A35A-E89C343E89E7}" srcOrd="0" destOrd="1" presId="urn:microsoft.com/office/officeart/2005/8/layout/list1"/>
    <dgm:cxn modelId="{013D3417-C9D2-4F89-970D-149AFA4F22AA}" type="presOf" srcId="{BC23B970-3B06-4A83-8BD5-C21578EAA851}" destId="{2DDD358E-FF0B-4E9E-B27D-D4FB7D3523FC}" srcOrd="0" destOrd="0" presId="urn:microsoft.com/office/officeart/2005/8/layout/list1"/>
    <dgm:cxn modelId="{21C9CC9E-A782-4BF3-99EF-B6344819845C}" type="presOf" srcId="{35B231E2-82CF-4642-94D4-46256C851D29}" destId="{2DBBFDC6-79E3-4298-B41A-7640105E7F92}" srcOrd="0" destOrd="0" presId="urn:microsoft.com/office/officeart/2005/8/layout/list1"/>
    <dgm:cxn modelId="{6B36F85F-6704-4E4D-BB38-ACB449B5F029}" type="presOf" srcId="{79A52A37-2563-4032-9E38-84A078243E59}" destId="{E29EC8A0-09F3-4E18-A35A-E89C343E89E7}" srcOrd="0" destOrd="3" presId="urn:microsoft.com/office/officeart/2005/8/layout/list1"/>
    <dgm:cxn modelId="{89FEED07-7FEE-4578-A340-F3AB4F0DBEFD}" srcId="{89352A29-4F74-46E9-90B2-D5B08666792A}" destId="{272DCD0B-D3CA-43E9-90FD-277C9C06E93B}" srcOrd="4" destOrd="0" parTransId="{CF5D115B-C9D1-4FBA-B763-A2E4518FCE16}" sibTransId="{CBAE782F-A71F-4B4C-91EE-C6D6DDF053E3}"/>
    <dgm:cxn modelId="{C0682E9B-971E-41FA-82AD-AD56393FC93D}" type="presOf" srcId="{89352A29-4F74-46E9-90B2-D5B08666792A}" destId="{D103A2FB-6C82-40E5-BADA-5D5D7BC7022B}" srcOrd="1" destOrd="0" presId="urn:microsoft.com/office/officeart/2005/8/layout/list1"/>
    <dgm:cxn modelId="{AA87FC4E-529A-4FA8-A355-34E615BEB490}" type="presOf" srcId="{4FC5BFF6-FEE9-4941-A9D8-A4CC2E54048E}" destId="{AA1ABEB2-B5A7-4F86-A619-63F347815757}" srcOrd="0" destOrd="0" presId="urn:microsoft.com/office/officeart/2005/8/layout/list1"/>
    <dgm:cxn modelId="{47A4F61C-BCA0-4434-ADAE-A5F2AB3A6317}" type="presOf" srcId="{D2A98BB1-BDD5-4209-81EF-A3D2519D149D}" destId="{D7D8DB61-A53B-421C-B2F9-710B6ED476E5}" srcOrd="0" destOrd="2" presId="urn:microsoft.com/office/officeart/2005/8/layout/list1"/>
    <dgm:cxn modelId="{D7CC6587-FA6D-40EC-ABC8-7FB6B5542D00}" type="presOf" srcId="{E71E0042-722A-4B87-8375-E146796B0A8C}" destId="{E29EC8A0-09F3-4E18-A35A-E89C343E89E7}" srcOrd="0" destOrd="4" presId="urn:microsoft.com/office/officeart/2005/8/layout/list1"/>
    <dgm:cxn modelId="{0EEBF762-1A2C-4DEB-B57D-EAC9E56E12AB}" srcId="{4FC5BFF6-FEE9-4941-A9D8-A4CC2E54048E}" destId="{89352A29-4F74-46E9-90B2-D5B08666792A}" srcOrd="0" destOrd="0" parTransId="{A340C357-5128-4F76-9C41-7DD8321BD54E}" sibTransId="{BB8ABC91-BEB0-4D29-BBAD-81EAAD1C9F95}"/>
    <dgm:cxn modelId="{2620DFCE-23BD-4079-B76C-EDAF3C4B4159}" type="presOf" srcId="{B421FAE6-CE79-44BA-9B4F-A344208DCFA6}" destId="{D647E40B-79F4-42F0-A263-D861582BDCE2}" srcOrd="1" destOrd="0" presId="urn:microsoft.com/office/officeart/2005/8/layout/list1"/>
    <dgm:cxn modelId="{F8080D6E-97A8-4C19-A1AD-0E5014854C9E}" srcId="{B421FAE6-CE79-44BA-9B4F-A344208DCFA6}" destId="{25EBFBA8-B5F5-4E28-8766-303A33BB8210}" srcOrd="2" destOrd="0" parTransId="{C86D0F4F-FB23-4871-B74F-25EA10502AE1}" sibTransId="{9AA89B1C-317E-4012-97D6-B782C1F30DFB}"/>
    <dgm:cxn modelId="{9BD11676-8C34-4E34-ACB3-AB6A85E6A8B7}" srcId="{BC23B970-3B06-4A83-8BD5-C21578EAA851}" destId="{AF84673C-F11A-4481-89AF-113C87EBE4EA}" srcOrd="0" destOrd="0" parTransId="{3EA30459-0965-45B7-A4E9-E3FD8DD9C56D}" sibTransId="{53422C89-1247-4684-A878-66181DC78F69}"/>
    <dgm:cxn modelId="{74870D09-6A84-4014-937B-E0FDD6D1EDA3}" type="presOf" srcId="{89352A29-4F74-46E9-90B2-D5B08666792A}" destId="{B62401A6-2B24-4563-814B-6E8B5888E557}" srcOrd="0" destOrd="0" presId="urn:microsoft.com/office/officeart/2005/8/layout/list1"/>
    <dgm:cxn modelId="{C1313A2C-AF04-4142-97B1-166A303BBB4D}" type="presOf" srcId="{5AFF1A1F-B2B0-4D1E-AB49-19164F173BEF}" destId="{E29EC8A0-09F3-4E18-A35A-E89C343E89E7}" srcOrd="0" destOrd="0" presId="urn:microsoft.com/office/officeart/2005/8/layout/list1"/>
    <dgm:cxn modelId="{63219663-4DE8-42E4-931B-902C209DCD64}" type="presOf" srcId="{9D321488-B2BD-4CCB-9EF6-F7A8F1C89C1E}" destId="{5FDB5A8B-FDCD-47EA-B98C-52241EEF76A9}" srcOrd="0" destOrd="1" presId="urn:microsoft.com/office/officeart/2005/8/layout/list1"/>
    <dgm:cxn modelId="{30FFDB88-233C-4F5A-9B4A-0D2192014BFE}" type="presOf" srcId="{25EBFBA8-B5F5-4E28-8766-303A33BB8210}" destId="{E29EC8A0-09F3-4E18-A35A-E89C343E89E7}" srcOrd="0" destOrd="2" presId="urn:microsoft.com/office/officeart/2005/8/layout/list1"/>
    <dgm:cxn modelId="{A9DA0D1C-54AC-4EE4-8D9B-D34AD111F849}" srcId="{B421FAE6-CE79-44BA-9B4F-A344208DCFA6}" destId="{5AFF1A1F-B2B0-4D1E-AB49-19164F173BEF}" srcOrd="0" destOrd="0" parTransId="{D0065AF0-73D9-4366-A84C-85F26B20B3ED}" sibTransId="{524569C0-7E16-4DD7-AE33-231C05D7C3DA}"/>
    <dgm:cxn modelId="{2DBC06E4-C309-411B-AD2E-73AE1888342F}" srcId="{BC23B970-3B06-4A83-8BD5-C21578EAA851}" destId="{9D321488-B2BD-4CCB-9EF6-F7A8F1C89C1E}" srcOrd="1" destOrd="0" parTransId="{4671467D-67EE-4133-BC5C-84B879765653}" sibTransId="{0754777C-375C-4157-8D2A-665E6EFA1C41}"/>
    <dgm:cxn modelId="{ACEE221E-1F6D-4B63-AA9F-F48E8FDDC77E}" srcId="{B421FAE6-CE79-44BA-9B4F-A344208DCFA6}" destId="{79A52A37-2563-4032-9E38-84A078243E59}" srcOrd="3" destOrd="0" parTransId="{D0192674-DCFE-404F-B466-DB5B401DEC93}" sibTransId="{B0B12374-9DAC-4E69-85FC-ED24865338A0}"/>
    <dgm:cxn modelId="{03070E1A-30A9-4933-A1F0-312E94F7BC6D}" type="presOf" srcId="{279A03C4-71DA-4D5D-A96D-797F971329ED}" destId="{D7D8DB61-A53B-421C-B2F9-710B6ED476E5}" srcOrd="0" destOrd="1" presId="urn:microsoft.com/office/officeart/2005/8/layout/list1"/>
    <dgm:cxn modelId="{6F8EF8C2-B491-438B-ABAB-4073D8A1133B}" srcId="{89352A29-4F74-46E9-90B2-D5B08666792A}" destId="{4E424D2D-A015-4836-85C9-59AC6B2F5CB3}" srcOrd="3" destOrd="0" parTransId="{82F27F4C-4D02-4951-8358-E24775B48296}" sibTransId="{7AB8A67C-50F4-453A-AB52-A9F6B442577F}"/>
    <dgm:cxn modelId="{45276A66-2F1F-41EB-8CFD-92D69AC9B6DA}" srcId="{4FC5BFF6-FEE9-4941-A9D8-A4CC2E54048E}" destId="{F4D30EE6-8F8A-456E-BD6C-EB0D2912F82E}" srcOrd="3" destOrd="0" parTransId="{733BA9AC-7CF0-4FD4-8007-8C282991301A}" sibTransId="{179359CE-71C8-4315-A8C3-080B93D350A3}"/>
    <dgm:cxn modelId="{65E0E1F3-3A24-46FE-ABA7-A3D7FE77FBB4}" type="presOf" srcId="{F4D30EE6-8F8A-456E-BD6C-EB0D2912F82E}" destId="{A29F420D-FA10-47FF-9E03-D7B372DD460F}" srcOrd="0" destOrd="0" presId="urn:microsoft.com/office/officeart/2005/8/layout/list1"/>
    <dgm:cxn modelId="{A61C19C5-4505-4807-B041-6A0CF77C165C}" srcId="{B421FAE6-CE79-44BA-9B4F-A344208DCFA6}" destId="{E71E0042-722A-4B87-8375-E146796B0A8C}" srcOrd="4" destOrd="0" parTransId="{C1B1DD10-B020-4FC1-8DB8-4678B1F9F2E3}" sibTransId="{B8BE044A-7365-4577-9237-09F078C9A585}"/>
    <dgm:cxn modelId="{3B5483C0-09FC-4392-B7DD-F3A5B4C39D41}" type="presOf" srcId="{B421FAE6-CE79-44BA-9B4F-A344208DCFA6}" destId="{216A8044-6801-46AF-A1D6-E533979367EF}" srcOrd="0" destOrd="0" presId="urn:microsoft.com/office/officeart/2005/8/layout/list1"/>
    <dgm:cxn modelId="{416B9BA5-3293-4E28-8713-4892113C0F0C}" srcId="{89352A29-4F74-46E9-90B2-D5B08666792A}" destId="{D2A98BB1-BDD5-4209-81EF-A3D2519D149D}" srcOrd="2" destOrd="0" parTransId="{97DF27E1-42B5-4187-8D0A-4E9C08D2BFA1}" sibTransId="{D0589CFA-6B94-4C72-9745-8593422B6052}"/>
    <dgm:cxn modelId="{C36039D3-7515-43B5-B6DE-F7278451A4E9}" srcId="{F4D30EE6-8F8A-456E-BD6C-EB0D2912F82E}" destId="{35B231E2-82CF-4642-94D4-46256C851D29}" srcOrd="0" destOrd="0" parTransId="{BB9DE8E3-4785-4898-B7F9-1B2260C1F77D}" sibTransId="{7C64F2AC-424A-46B6-8D9A-0CA46C64483C}"/>
    <dgm:cxn modelId="{0ED617F5-255E-4F13-B686-F44D9A5C911B}" srcId="{4FC5BFF6-FEE9-4941-A9D8-A4CC2E54048E}" destId="{BC23B970-3B06-4A83-8BD5-C21578EAA851}" srcOrd="2" destOrd="0" parTransId="{D8179DBB-6F1A-47A1-8887-3C7EE6187457}" sibTransId="{E55A13DE-342C-4882-85F3-7A317B76818A}"/>
    <dgm:cxn modelId="{2391059A-0CF2-4D34-B60C-CBFA31678367}" srcId="{89352A29-4F74-46E9-90B2-D5B08666792A}" destId="{279A03C4-71DA-4D5D-A96D-797F971329ED}" srcOrd="1" destOrd="0" parTransId="{82E88AF1-41EF-4699-A266-1F95D2EE98E7}" sibTransId="{84F7F381-F9AD-426C-A93C-901CD500AB99}"/>
    <dgm:cxn modelId="{145BD2B6-B6C2-45DC-9EF6-8D55CD715445}" type="presOf" srcId="{F4D30EE6-8F8A-456E-BD6C-EB0D2912F82E}" destId="{16F28D75-7841-420C-92FB-4E1D83F0FC46}" srcOrd="1" destOrd="0" presId="urn:microsoft.com/office/officeart/2005/8/layout/list1"/>
    <dgm:cxn modelId="{1791462C-52C4-4D98-BFF5-4DF7BBCF8AD6}" type="presOf" srcId="{AF84673C-F11A-4481-89AF-113C87EBE4EA}" destId="{5FDB5A8B-FDCD-47EA-B98C-52241EEF76A9}" srcOrd="0" destOrd="0" presId="urn:microsoft.com/office/officeart/2005/8/layout/list1"/>
    <dgm:cxn modelId="{F7AD7F42-6775-4182-997F-E3BD37BBBAE5}" type="presOf" srcId="{AF20C729-1F69-4828-9FDF-37F9C4CF3BBE}" destId="{D7D8DB61-A53B-421C-B2F9-710B6ED476E5}" srcOrd="0" destOrd="0" presId="urn:microsoft.com/office/officeart/2005/8/layout/list1"/>
    <dgm:cxn modelId="{EA9228F4-EE1F-4E3B-A524-B7B66A058986}" type="presOf" srcId="{272DCD0B-D3CA-43E9-90FD-277C9C06E93B}" destId="{D7D8DB61-A53B-421C-B2F9-710B6ED476E5}" srcOrd="0" destOrd="4" presId="urn:microsoft.com/office/officeart/2005/8/layout/list1"/>
    <dgm:cxn modelId="{A2A89377-F3A0-4BC8-B004-11C763B1604F}" type="presParOf" srcId="{AA1ABEB2-B5A7-4F86-A619-63F347815757}" destId="{42163E12-B672-430D-A03C-23344F466351}" srcOrd="0" destOrd="0" presId="urn:microsoft.com/office/officeart/2005/8/layout/list1"/>
    <dgm:cxn modelId="{0EC48DB4-9239-4797-BD9E-3FF27FCCFA81}" type="presParOf" srcId="{42163E12-B672-430D-A03C-23344F466351}" destId="{B62401A6-2B24-4563-814B-6E8B5888E557}" srcOrd="0" destOrd="0" presId="urn:microsoft.com/office/officeart/2005/8/layout/list1"/>
    <dgm:cxn modelId="{11746151-ECBB-46D4-9AB2-1FDB4FAD5335}" type="presParOf" srcId="{42163E12-B672-430D-A03C-23344F466351}" destId="{D103A2FB-6C82-40E5-BADA-5D5D7BC7022B}" srcOrd="1" destOrd="0" presId="urn:microsoft.com/office/officeart/2005/8/layout/list1"/>
    <dgm:cxn modelId="{D44FD733-57E2-4B56-A9BF-61340E229FB8}" type="presParOf" srcId="{AA1ABEB2-B5A7-4F86-A619-63F347815757}" destId="{BBCBA67A-3130-4F41-85EE-FF4AE5B7BB2F}" srcOrd="1" destOrd="0" presId="urn:microsoft.com/office/officeart/2005/8/layout/list1"/>
    <dgm:cxn modelId="{03156EFE-CD91-49D6-9CC6-CFEBE3434328}" type="presParOf" srcId="{AA1ABEB2-B5A7-4F86-A619-63F347815757}" destId="{D7D8DB61-A53B-421C-B2F9-710B6ED476E5}" srcOrd="2" destOrd="0" presId="urn:microsoft.com/office/officeart/2005/8/layout/list1"/>
    <dgm:cxn modelId="{52D7C16D-74FD-43A5-BA73-B3A9E36025C0}" type="presParOf" srcId="{AA1ABEB2-B5A7-4F86-A619-63F347815757}" destId="{5992EE11-7DB6-4297-8C60-A99D3F3068CF}" srcOrd="3" destOrd="0" presId="urn:microsoft.com/office/officeart/2005/8/layout/list1"/>
    <dgm:cxn modelId="{CA5E5815-D9B3-4246-8FF9-B3861A5899DA}" type="presParOf" srcId="{AA1ABEB2-B5A7-4F86-A619-63F347815757}" destId="{7FD55ADF-A858-46BD-A40F-AEE25E486F3E}" srcOrd="4" destOrd="0" presId="urn:microsoft.com/office/officeart/2005/8/layout/list1"/>
    <dgm:cxn modelId="{80053FA2-582D-498D-8614-A1EBF96A4758}" type="presParOf" srcId="{7FD55ADF-A858-46BD-A40F-AEE25E486F3E}" destId="{216A8044-6801-46AF-A1D6-E533979367EF}" srcOrd="0" destOrd="0" presId="urn:microsoft.com/office/officeart/2005/8/layout/list1"/>
    <dgm:cxn modelId="{B8807E98-ACEF-44F3-BBAE-FCE67F63C455}" type="presParOf" srcId="{7FD55ADF-A858-46BD-A40F-AEE25E486F3E}" destId="{D647E40B-79F4-42F0-A263-D861582BDCE2}" srcOrd="1" destOrd="0" presId="urn:microsoft.com/office/officeart/2005/8/layout/list1"/>
    <dgm:cxn modelId="{820C1857-9A7E-4642-85DB-9E00182C3621}" type="presParOf" srcId="{AA1ABEB2-B5A7-4F86-A619-63F347815757}" destId="{C8D33264-AA79-4E62-9251-A19E33C36A6E}" srcOrd="5" destOrd="0" presId="urn:microsoft.com/office/officeart/2005/8/layout/list1"/>
    <dgm:cxn modelId="{F63C106F-2189-45D2-AB16-FEAEB89F69D9}" type="presParOf" srcId="{AA1ABEB2-B5A7-4F86-A619-63F347815757}" destId="{E29EC8A0-09F3-4E18-A35A-E89C343E89E7}" srcOrd="6" destOrd="0" presId="urn:microsoft.com/office/officeart/2005/8/layout/list1"/>
    <dgm:cxn modelId="{A030DFC4-4392-4990-A3E4-B31BA843A95A}" type="presParOf" srcId="{AA1ABEB2-B5A7-4F86-A619-63F347815757}" destId="{05F99D84-0C99-49B8-B3D3-F5B1C3787850}" srcOrd="7" destOrd="0" presId="urn:microsoft.com/office/officeart/2005/8/layout/list1"/>
    <dgm:cxn modelId="{B25E34D7-B06A-4DDA-97D1-2C607990144D}" type="presParOf" srcId="{AA1ABEB2-B5A7-4F86-A619-63F347815757}" destId="{96086659-3822-46B7-81C3-C74E228228BA}" srcOrd="8" destOrd="0" presId="urn:microsoft.com/office/officeart/2005/8/layout/list1"/>
    <dgm:cxn modelId="{DFE12B28-A47C-4969-AD4B-B523E5703D6A}" type="presParOf" srcId="{96086659-3822-46B7-81C3-C74E228228BA}" destId="{2DDD358E-FF0B-4E9E-B27D-D4FB7D3523FC}" srcOrd="0" destOrd="0" presId="urn:microsoft.com/office/officeart/2005/8/layout/list1"/>
    <dgm:cxn modelId="{BBA4C87B-D7DC-4364-9C97-97AF862CD8DB}" type="presParOf" srcId="{96086659-3822-46B7-81C3-C74E228228BA}" destId="{770FD363-BC36-40F7-9DF8-67B33EC48EE3}" srcOrd="1" destOrd="0" presId="urn:microsoft.com/office/officeart/2005/8/layout/list1"/>
    <dgm:cxn modelId="{F7BDCAC7-5313-4805-A15F-A32F3A67C7A9}" type="presParOf" srcId="{AA1ABEB2-B5A7-4F86-A619-63F347815757}" destId="{2CD51E66-5EA4-4438-A0F3-58A209F3291E}" srcOrd="9" destOrd="0" presId="urn:microsoft.com/office/officeart/2005/8/layout/list1"/>
    <dgm:cxn modelId="{225A81C1-F626-4DF5-97EB-6461D9A09A2F}" type="presParOf" srcId="{AA1ABEB2-B5A7-4F86-A619-63F347815757}" destId="{5FDB5A8B-FDCD-47EA-B98C-52241EEF76A9}" srcOrd="10" destOrd="0" presId="urn:microsoft.com/office/officeart/2005/8/layout/list1"/>
    <dgm:cxn modelId="{E6482F56-96FE-41D2-B206-B010B3E90A0E}" type="presParOf" srcId="{AA1ABEB2-B5A7-4F86-A619-63F347815757}" destId="{C5033106-8B8F-4AEF-AA29-0E06FF7ADCC6}" srcOrd="11" destOrd="0" presId="urn:microsoft.com/office/officeart/2005/8/layout/list1"/>
    <dgm:cxn modelId="{D68A6E67-21BF-4DE0-97A6-9706E2667BBD}" type="presParOf" srcId="{AA1ABEB2-B5A7-4F86-A619-63F347815757}" destId="{0F3B0D92-9F79-4B4A-BFC0-ABB11838D557}" srcOrd="12" destOrd="0" presId="urn:microsoft.com/office/officeart/2005/8/layout/list1"/>
    <dgm:cxn modelId="{72CDCD31-8F02-460A-9D54-89FC429B5D14}" type="presParOf" srcId="{0F3B0D92-9F79-4B4A-BFC0-ABB11838D557}" destId="{A29F420D-FA10-47FF-9E03-D7B372DD460F}" srcOrd="0" destOrd="0" presId="urn:microsoft.com/office/officeart/2005/8/layout/list1"/>
    <dgm:cxn modelId="{E52CA28A-5FA7-4EDC-A9F7-7560B68918B0}" type="presParOf" srcId="{0F3B0D92-9F79-4B4A-BFC0-ABB11838D557}" destId="{16F28D75-7841-420C-92FB-4E1D83F0FC46}" srcOrd="1" destOrd="0" presId="urn:microsoft.com/office/officeart/2005/8/layout/list1"/>
    <dgm:cxn modelId="{FEA25338-D14B-4D1D-8170-971343E0F8C7}" type="presParOf" srcId="{AA1ABEB2-B5A7-4F86-A619-63F347815757}" destId="{45FA5ECC-72F8-49DB-9653-979F189F48F0}" srcOrd="13" destOrd="0" presId="urn:microsoft.com/office/officeart/2005/8/layout/list1"/>
    <dgm:cxn modelId="{D96C224E-F35E-4F78-9383-BF2CB65CF6C3}" type="presParOf" srcId="{AA1ABEB2-B5A7-4F86-A619-63F347815757}" destId="{2DBBFDC6-79E3-4298-B41A-7640105E7F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5BFF6-FEE9-4941-A9D8-A4CC2E54048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89352A29-4F74-46E9-90B2-D5B08666792A}">
      <dgm:prSet phldrT="[Metin]" custT="1"/>
      <dgm:spPr/>
      <dgm:t>
        <a:bodyPr/>
        <a:lstStyle/>
        <a:p>
          <a:r>
            <a:rPr lang="tr-TR" sz="2400" smtClean="0"/>
            <a:t>Fakülte sekreteri</a:t>
          </a:r>
          <a:endParaRPr lang="tr-TR" sz="2400"/>
        </a:p>
      </dgm:t>
    </dgm:pt>
    <dgm:pt modelId="{A340C357-5128-4F76-9C41-7DD8321BD54E}" type="parTrans" cxnId="{0EEBF762-1A2C-4DEB-B57D-EAC9E56E12AB}">
      <dgm:prSet/>
      <dgm:spPr/>
      <dgm:t>
        <a:bodyPr/>
        <a:lstStyle/>
        <a:p>
          <a:endParaRPr lang="tr-TR" sz="2400"/>
        </a:p>
      </dgm:t>
    </dgm:pt>
    <dgm:pt modelId="{BB8ABC91-BEB0-4D29-BBAD-81EAAD1C9F95}" type="sibTrans" cxnId="{0EEBF762-1A2C-4DEB-B57D-EAC9E56E12AB}">
      <dgm:prSet/>
      <dgm:spPr/>
      <dgm:t>
        <a:bodyPr/>
        <a:lstStyle/>
        <a:p>
          <a:endParaRPr lang="tr-TR" sz="2400"/>
        </a:p>
      </dgm:t>
    </dgm:pt>
    <dgm:pt modelId="{AF20C729-1F69-4828-9FDF-37F9C4CF3BBE}">
      <dgm:prSet phldrT="[Metin]" custT="1"/>
      <dgm:spPr/>
      <dgm:t>
        <a:bodyPr/>
        <a:lstStyle/>
        <a:p>
          <a:r>
            <a:rPr lang="tr-TR" sz="2400" smtClean="0"/>
            <a:t>Yunus ASLAN</a:t>
          </a:r>
          <a:endParaRPr lang="tr-TR" sz="2400"/>
        </a:p>
      </dgm:t>
    </dgm:pt>
    <dgm:pt modelId="{AEFC2EA4-BF8F-4ECB-8F9F-E81992A8D71C}" type="parTrans" cxnId="{8ED5712E-AB0E-4AFC-B3A8-9606A4B8F03C}">
      <dgm:prSet/>
      <dgm:spPr/>
      <dgm:t>
        <a:bodyPr/>
        <a:lstStyle/>
        <a:p>
          <a:endParaRPr lang="tr-TR" sz="2400"/>
        </a:p>
      </dgm:t>
    </dgm:pt>
    <dgm:pt modelId="{20BC95D7-C744-448C-8DF4-87408E97A8B9}" type="sibTrans" cxnId="{8ED5712E-AB0E-4AFC-B3A8-9606A4B8F03C}">
      <dgm:prSet/>
      <dgm:spPr/>
      <dgm:t>
        <a:bodyPr/>
        <a:lstStyle/>
        <a:p>
          <a:endParaRPr lang="tr-TR" sz="2400"/>
        </a:p>
      </dgm:t>
    </dgm:pt>
    <dgm:pt modelId="{B421FAE6-CE79-44BA-9B4F-A344208DCFA6}">
      <dgm:prSet phldrT="[Metin]" custT="1"/>
      <dgm:spPr/>
      <dgm:t>
        <a:bodyPr/>
        <a:lstStyle/>
        <a:p>
          <a:r>
            <a:rPr lang="tr-TR" sz="2400" smtClean="0"/>
            <a:t>Yazı İşleri</a:t>
          </a:r>
          <a:endParaRPr lang="tr-TR" sz="2400"/>
        </a:p>
      </dgm:t>
    </dgm:pt>
    <dgm:pt modelId="{F1981767-DF4F-4015-A06B-03847FACFA61}" type="parTrans" cxnId="{5301E40D-BCAB-48A7-A448-4D3A85D46ACE}">
      <dgm:prSet/>
      <dgm:spPr/>
      <dgm:t>
        <a:bodyPr/>
        <a:lstStyle/>
        <a:p>
          <a:endParaRPr lang="tr-TR" sz="2400"/>
        </a:p>
      </dgm:t>
    </dgm:pt>
    <dgm:pt modelId="{4CC76496-0D7E-45A6-BC6D-BE93DE605E59}" type="sibTrans" cxnId="{5301E40D-BCAB-48A7-A448-4D3A85D46ACE}">
      <dgm:prSet/>
      <dgm:spPr/>
      <dgm:t>
        <a:bodyPr/>
        <a:lstStyle/>
        <a:p>
          <a:endParaRPr lang="tr-TR" sz="2400"/>
        </a:p>
      </dgm:t>
    </dgm:pt>
    <dgm:pt modelId="{5AFF1A1F-B2B0-4D1E-AB49-19164F173BEF}">
      <dgm:prSet phldrT="[Metin]" custT="1"/>
      <dgm:spPr/>
      <dgm:t>
        <a:bodyPr/>
        <a:lstStyle/>
        <a:p>
          <a:r>
            <a:rPr lang="tr-TR" sz="2400" smtClean="0"/>
            <a:t>Bedrettin SİĞA</a:t>
          </a:r>
          <a:endParaRPr lang="tr-TR" sz="2400"/>
        </a:p>
      </dgm:t>
    </dgm:pt>
    <dgm:pt modelId="{D0065AF0-73D9-4366-A84C-85F26B20B3ED}" type="parTrans" cxnId="{A9DA0D1C-54AC-4EE4-8D9B-D34AD111F849}">
      <dgm:prSet/>
      <dgm:spPr/>
      <dgm:t>
        <a:bodyPr/>
        <a:lstStyle/>
        <a:p>
          <a:endParaRPr lang="tr-TR" sz="2400"/>
        </a:p>
      </dgm:t>
    </dgm:pt>
    <dgm:pt modelId="{524569C0-7E16-4DD7-AE33-231C05D7C3DA}" type="sibTrans" cxnId="{A9DA0D1C-54AC-4EE4-8D9B-D34AD111F849}">
      <dgm:prSet/>
      <dgm:spPr/>
      <dgm:t>
        <a:bodyPr/>
        <a:lstStyle/>
        <a:p>
          <a:endParaRPr lang="tr-TR" sz="2400"/>
        </a:p>
      </dgm:t>
    </dgm:pt>
    <dgm:pt modelId="{BC23B970-3B06-4A83-8BD5-C21578EAA851}">
      <dgm:prSet phldrT="[Metin]" custT="1"/>
      <dgm:spPr/>
      <dgm:t>
        <a:bodyPr/>
        <a:lstStyle/>
        <a:p>
          <a:r>
            <a:rPr lang="tr-TR" sz="2400" smtClean="0"/>
            <a:t>Öğrenci İşleri</a:t>
          </a:r>
          <a:endParaRPr lang="tr-TR" sz="2400"/>
        </a:p>
      </dgm:t>
    </dgm:pt>
    <dgm:pt modelId="{D8179DBB-6F1A-47A1-8887-3C7EE6187457}" type="parTrans" cxnId="{0ED617F5-255E-4F13-B686-F44D9A5C911B}">
      <dgm:prSet/>
      <dgm:spPr/>
      <dgm:t>
        <a:bodyPr/>
        <a:lstStyle/>
        <a:p>
          <a:endParaRPr lang="tr-TR" sz="2400"/>
        </a:p>
      </dgm:t>
    </dgm:pt>
    <dgm:pt modelId="{E55A13DE-342C-4882-85F3-7A317B76818A}" type="sibTrans" cxnId="{0ED617F5-255E-4F13-B686-F44D9A5C911B}">
      <dgm:prSet/>
      <dgm:spPr/>
      <dgm:t>
        <a:bodyPr/>
        <a:lstStyle/>
        <a:p>
          <a:endParaRPr lang="tr-TR" sz="2400"/>
        </a:p>
      </dgm:t>
    </dgm:pt>
    <dgm:pt modelId="{AF84673C-F11A-4481-89AF-113C87EBE4EA}">
      <dgm:prSet phldrT="[Metin]" custT="1"/>
      <dgm:spPr/>
      <dgm:t>
        <a:bodyPr/>
        <a:lstStyle/>
        <a:p>
          <a:r>
            <a:rPr lang="tr-TR" sz="2400" smtClean="0"/>
            <a:t>Veysel TUFAN</a:t>
          </a:r>
          <a:endParaRPr lang="tr-TR" sz="2400"/>
        </a:p>
      </dgm:t>
    </dgm:pt>
    <dgm:pt modelId="{3EA30459-0965-45B7-A4E9-E3FD8DD9C56D}" type="parTrans" cxnId="{9BD11676-8C34-4E34-ACB3-AB6A85E6A8B7}">
      <dgm:prSet/>
      <dgm:spPr/>
      <dgm:t>
        <a:bodyPr/>
        <a:lstStyle/>
        <a:p>
          <a:endParaRPr lang="tr-TR" sz="2400"/>
        </a:p>
      </dgm:t>
    </dgm:pt>
    <dgm:pt modelId="{53422C89-1247-4684-A878-66181DC78F69}" type="sibTrans" cxnId="{9BD11676-8C34-4E34-ACB3-AB6A85E6A8B7}">
      <dgm:prSet/>
      <dgm:spPr/>
      <dgm:t>
        <a:bodyPr/>
        <a:lstStyle/>
        <a:p>
          <a:endParaRPr lang="tr-TR" sz="2400"/>
        </a:p>
      </dgm:t>
    </dgm:pt>
    <dgm:pt modelId="{6378467D-142A-424F-A840-5403BECB06C3}">
      <dgm:prSet phldrT="[Metin]" custT="1"/>
      <dgm:spPr/>
      <dgm:t>
        <a:bodyPr/>
        <a:lstStyle/>
        <a:p>
          <a:r>
            <a:rPr lang="tr-TR" sz="2400" smtClean="0"/>
            <a:t>Mutemet</a:t>
          </a:r>
          <a:endParaRPr lang="tr-TR" sz="2400"/>
        </a:p>
      </dgm:t>
    </dgm:pt>
    <dgm:pt modelId="{42EDCE15-E9A6-48FD-8A3C-4BAF8A5087CC}" type="parTrans" cxnId="{7D6033EB-1A62-4939-9672-C38897DC3CBD}">
      <dgm:prSet/>
      <dgm:spPr/>
      <dgm:t>
        <a:bodyPr/>
        <a:lstStyle/>
        <a:p>
          <a:endParaRPr lang="tr-TR" sz="2400"/>
        </a:p>
      </dgm:t>
    </dgm:pt>
    <dgm:pt modelId="{637AEA8C-B3C6-400F-AA32-79C81263755E}" type="sibTrans" cxnId="{7D6033EB-1A62-4939-9672-C38897DC3CBD}">
      <dgm:prSet/>
      <dgm:spPr/>
      <dgm:t>
        <a:bodyPr/>
        <a:lstStyle/>
        <a:p>
          <a:endParaRPr lang="tr-TR" sz="2400"/>
        </a:p>
      </dgm:t>
    </dgm:pt>
    <dgm:pt modelId="{77CAA918-DD3D-4F25-A04C-F8053942FAA9}">
      <dgm:prSet phldrT="[Metin]" custT="1"/>
      <dgm:spPr/>
      <dgm:t>
        <a:bodyPr/>
        <a:lstStyle/>
        <a:p>
          <a:r>
            <a:rPr lang="tr-TR" sz="2400" smtClean="0"/>
            <a:t>Yusuf İLHAN</a:t>
          </a:r>
          <a:endParaRPr lang="tr-TR" sz="2400"/>
        </a:p>
      </dgm:t>
    </dgm:pt>
    <dgm:pt modelId="{A563F135-5B6C-4FD4-BDED-349045F5DFC7}" type="parTrans" cxnId="{01420FDC-FBAD-47AC-81E5-4FCD00FC42FB}">
      <dgm:prSet/>
      <dgm:spPr/>
      <dgm:t>
        <a:bodyPr/>
        <a:lstStyle/>
        <a:p>
          <a:endParaRPr lang="tr-TR" sz="2400"/>
        </a:p>
      </dgm:t>
    </dgm:pt>
    <dgm:pt modelId="{4ED00645-89EE-4898-B463-F1F2E2CA3AC3}" type="sibTrans" cxnId="{01420FDC-FBAD-47AC-81E5-4FCD00FC42FB}">
      <dgm:prSet/>
      <dgm:spPr/>
      <dgm:t>
        <a:bodyPr/>
        <a:lstStyle/>
        <a:p>
          <a:endParaRPr lang="tr-TR" sz="2400"/>
        </a:p>
      </dgm:t>
    </dgm:pt>
    <dgm:pt modelId="{AA1ABEB2-B5A7-4F86-A619-63F347815757}" type="pres">
      <dgm:prSet presAssocID="{4FC5BFF6-FEE9-4941-A9D8-A4CC2E5404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163E12-B672-430D-A03C-23344F466351}" type="pres">
      <dgm:prSet presAssocID="{89352A29-4F74-46E9-90B2-D5B08666792A}" presName="parentLin" presStyleCnt="0"/>
      <dgm:spPr/>
      <dgm:t>
        <a:bodyPr/>
        <a:lstStyle/>
        <a:p>
          <a:endParaRPr lang="tr-TR"/>
        </a:p>
      </dgm:t>
    </dgm:pt>
    <dgm:pt modelId="{B62401A6-2B24-4563-814B-6E8B5888E557}" type="pres">
      <dgm:prSet presAssocID="{89352A29-4F74-46E9-90B2-D5B08666792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103A2FB-6C82-40E5-BADA-5D5D7BC7022B}" type="pres">
      <dgm:prSet presAssocID="{89352A29-4F74-46E9-90B2-D5B0866679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CBA67A-3130-4F41-85EE-FF4AE5B7BB2F}" type="pres">
      <dgm:prSet presAssocID="{89352A29-4F74-46E9-90B2-D5B08666792A}" presName="negativeSpace" presStyleCnt="0"/>
      <dgm:spPr/>
      <dgm:t>
        <a:bodyPr/>
        <a:lstStyle/>
        <a:p>
          <a:endParaRPr lang="tr-TR"/>
        </a:p>
      </dgm:t>
    </dgm:pt>
    <dgm:pt modelId="{D7D8DB61-A53B-421C-B2F9-710B6ED476E5}" type="pres">
      <dgm:prSet presAssocID="{89352A29-4F74-46E9-90B2-D5B08666792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2EE11-7DB6-4297-8C60-A99D3F3068CF}" type="pres">
      <dgm:prSet presAssocID="{BB8ABC91-BEB0-4D29-BBAD-81EAAD1C9F95}" presName="spaceBetweenRectangles" presStyleCnt="0"/>
      <dgm:spPr/>
      <dgm:t>
        <a:bodyPr/>
        <a:lstStyle/>
        <a:p>
          <a:endParaRPr lang="tr-TR"/>
        </a:p>
      </dgm:t>
    </dgm:pt>
    <dgm:pt modelId="{7FD55ADF-A858-46BD-A40F-AEE25E486F3E}" type="pres">
      <dgm:prSet presAssocID="{B421FAE6-CE79-44BA-9B4F-A344208DCFA6}" presName="parentLin" presStyleCnt="0"/>
      <dgm:spPr/>
      <dgm:t>
        <a:bodyPr/>
        <a:lstStyle/>
        <a:p>
          <a:endParaRPr lang="tr-TR"/>
        </a:p>
      </dgm:t>
    </dgm:pt>
    <dgm:pt modelId="{216A8044-6801-46AF-A1D6-E533979367EF}" type="pres">
      <dgm:prSet presAssocID="{B421FAE6-CE79-44BA-9B4F-A344208DCFA6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647E40B-79F4-42F0-A263-D861582BDCE2}" type="pres">
      <dgm:prSet presAssocID="{B421FAE6-CE79-44BA-9B4F-A344208DCF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D33264-AA79-4E62-9251-A19E33C36A6E}" type="pres">
      <dgm:prSet presAssocID="{B421FAE6-CE79-44BA-9B4F-A344208DCFA6}" presName="negativeSpace" presStyleCnt="0"/>
      <dgm:spPr/>
      <dgm:t>
        <a:bodyPr/>
        <a:lstStyle/>
        <a:p>
          <a:endParaRPr lang="tr-TR"/>
        </a:p>
      </dgm:t>
    </dgm:pt>
    <dgm:pt modelId="{E29EC8A0-09F3-4E18-A35A-E89C343E89E7}" type="pres">
      <dgm:prSet presAssocID="{B421FAE6-CE79-44BA-9B4F-A344208DCFA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F99D84-0C99-49B8-B3D3-F5B1C3787850}" type="pres">
      <dgm:prSet presAssocID="{4CC76496-0D7E-45A6-BC6D-BE93DE605E59}" presName="spaceBetweenRectangles" presStyleCnt="0"/>
      <dgm:spPr/>
      <dgm:t>
        <a:bodyPr/>
        <a:lstStyle/>
        <a:p>
          <a:endParaRPr lang="tr-TR"/>
        </a:p>
      </dgm:t>
    </dgm:pt>
    <dgm:pt modelId="{96086659-3822-46B7-81C3-C74E228228BA}" type="pres">
      <dgm:prSet presAssocID="{BC23B970-3B06-4A83-8BD5-C21578EAA851}" presName="parentLin" presStyleCnt="0"/>
      <dgm:spPr/>
      <dgm:t>
        <a:bodyPr/>
        <a:lstStyle/>
        <a:p>
          <a:endParaRPr lang="tr-TR"/>
        </a:p>
      </dgm:t>
    </dgm:pt>
    <dgm:pt modelId="{2DDD358E-FF0B-4E9E-B27D-D4FB7D3523FC}" type="pres">
      <dgm:prSet presAssocID="{BC23B970-3B06-4A83-8BD5-C21578EAA85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770FD363-BC36-40F7-9DF8-67B33EC48EE3}" type="pres">
      <dgm:prSet presAssocID="{BC23B970-3B06-4A83-8BD5-C21578EAA8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D51E66-5EA4-4438-A0F3-58A209F3291E}" type="pres">
      <dgm:prSet presAssocID="{BC23B970-3B06-4A83-8BD5-C21578EAA851}" presName="negativeSpace" presStyleCnt="0"/>
      <dgm:spPr/>
      <dgm:t>
        <a:bodyPr/>
        <a:lstStyle/>
        <a:p>
          <a:endParaRPr lang="tr-TR"/>
        </a:p>
      </dgm:t>
    </dgm:pt>
    <dgm:pt modelId="{5FDB5A8B-FDCD-47EA-B98C-52241EEF76A9}" type="pres">
      <dgm:prSet presAssocID="{BC23B970-3B06-4A83-8BD5-C21578EAA85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605419-A077-4DC3-AECE-98A8AFCEB1DA}" type="pres">
      <dgm:prSet presAssocID="{E55A13DE-342C-4882-85F3-7A317B76818A}" presName="spaceBetweenRectangles" presStyleCnt="0"/>
      <dgm:spPr/>
      <dgm:t>
        <a:bodyPr/>
        <a:lstStyle/>
        <a:p>
          <a:endParaRPr lang="tr-TR"/>
        </a:p>
      </dgm:t>
    </dgm:pt>
    <dgm:pt modelId="{7AB2036B-4CE7-4443-BD55-029CDED52E04}" type="pres">
      <dgm:prSet presAssocID="{6378467D-142A-424F-A840-5403BECB06C3}" presName="parentLin" presStyleCnt="0"/>
      <dgm:spPr/>
      <dgm:t>
        <a:bodyPr/>
        <a:lstStyle/>
        <a:p>
          <a:endParaRPr lang="tr-TR"/>
        </a:p>
      </dgm:t>
    </dgm:pt>
    <dgm:pt modelId="{52E9D033-BFD8-42D6-AF6F-C4663CE4D3D3}" type="pres">
      <dgm:prSet presAssocID="{6378467D-142A-424F-A840-5403BECB06C3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6DB9D8AF-5EDC-4BA0-87A3-76C9E23D9B0C}" type="pres">
      <dgm:prSet presAssocID="{6378467D-142A-424F-A840-5403BECB06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3B162F-1845-4C97-828B-6CB54EEA0C78}" type="pres">
      <dgm:prSet presAssocID="{6378467D-142A-424F-A840-5403BECB06C3}" presName="negativeSpace" presStyleCnt="0"/>
      <dgm:spPr/>
      <dgm:t>
        <a:bodyPr/>
        <a:lstStyle/>
        <a:p>
          <a:endParaRPr lang="tr-TR"/>
        </a:p>
      </dgm:t>
    </dgm:pt>
    <dgm:pt modelId="{87D16865-FF9C-4B8E-9250-1D01F7033260}" type="pres">
      <dgm:prSet presAssocID="{6378467D-142A-424F-A840-5403BECB06C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4C54098-63BF-42CF-B2E6-73D8764499A2}" type="presOf" srcId="{BC23B970-3B06-4A83-8BD5-C21578EAA851}" destId="{770FD363-BC36-40F7-9DF8-67B33EC48EE3}" srcOrd="1" destOrd="0" presId="urn:microsoft.com/office/officeart/2005/8/layout/list1"/>
    <dgm:cxn modelId="{8ED5712E-AB0E-4AFC-B3A8-9606A4B8F03C}" srcId="{89352A29-4F74-46E9-90B2-D5B08666792A}" destId="{AF20C729-1F69-4828-9FDF-37F9C4CF3BBE}" srcOrd="0" destOrd="0" parTransId="{AEFC2EA4-BF8F-4ECB-8F9F-E81992A8D71C}" sibTransId="{20BC95D7-C744-448C-8DF4-87408E97A8B9}"/>
    <dgm:cxn modelId="{5301E40D-BCAB-48A7-A448-4D3A85D46ACE}" srcId="{4FC5BFF6-FEE9-4941-A9D8-A4CC2E54048E}" destId="{B421FAE6-CE79-44BA-9B4F-A344208DCFA6}" srcOrd="1" destOrd="0" parTransId="{F1981767-DF4F-4015-A06B-03847FACFA61}" sibTransId="{4CC76496-0D7E-45A6-BC6D-BE93DE605E59}"/>
    <dgm:cxn modelId="{AF8733B6-8C89-4DAB-8356-F9416D7CF3A3}" type="presOf" srcId="{6378467D-142A-424F-A840-5403BECB06C3}" destId="{6DB9D8AF-5EDC-4BA0-87A3-76C9E23D9B0C}" srcOrd="1" destOrd="0" presId="urn:microsoft.com/office/officeart/2005/8/layout/list1"/>
    <dgm:cxn modelId="{013D3417-C9D2-4F89-970D-149AFA4F22AA}" type="presOf" srcId="{BC23B970-3B06-4A83-8BD5-C21578EAA851}" destId="{2DDD358E-FF0B-4E9E-B27D-D4FB7D3523FC}" srcOrd="0" destOrd="0" presId="urn:microsoft.com/office/officeart/2005/8/layout/list1"/>
    <dgm:cxn modelId="{C0682E9B-971E-41FA-82AD-AD56393FC93D}" type="presOf" srcId="{89352A29-4F74-46E9-90B2-D5B08666792A}" destId="{D103A2FB-6C82-40E5-BADA-5D5D7BC7022B}" srcOrd="1" destOrd="0" presId="urn:microsoft.com/office/officeart/2005/8/layout/list1"/>
    <dgm:cxn modelId="{AA87FC4E-529A-4FA8-A355-34E615BEB490}" type="presOf" srcId="{4FC5BFF6-FEE9-4941-A9D8-A4CC2E54048E}" destId="{AA1ABEB2-B5A7-4F86-A619-63F347815757}" srcOrd="0" destOrd="0" presId="urn:microsoft.com/office/officeart/2005/8/layout/list1"/>
    <dgm:cxn modelId="{0EEBF762-1A2C-4DEB-B57D-EAC9E56E12AB}" srcId="{4FC5BFF6-FEE9-4941-A9D8-A4CC2E54048E}" destId="{89352A29-4F74-46E9-90B2-D5B08666792A}" srcOrd="0" destOrd="0" parTransId="{A340C357-5128-4F76-9C41-7DD8321BD54E}" sibTransId="{BB8ABC91-BEB0-4D29-BBAD-81EAAD1C9F95}"/>
    <dgm:cxn modelId="{2620DFCE-23BD-4079-B76C-EDAF3C4B4159}" type="presOf" srcId="{B421FAE6-CE79-44BA-9B4F-A344208DCFA6}" destId="{D647E40B-79F4-42F0-A263-D861582BDCE2}" srcOrd="1" destOrd="0" presId="urn:microsoft.com/office/officeart/2005/8/layout/list1"/>
    <dgm:cxn modelId="{7D6033EB-1A62-4939-9672-C38897DC3CBD}" srcId="{4FC5BFF6-FEE9-4941-A9D8-A4CC2E54048E}" destId="{6378467D-142A-424F-A840-5403BECB06C3}" srcOrd="3" destOrd="0" parTransId="{42EDCE15-E9A6-48FD-8A3C-4BAF8A5087CC}" sibTransId="{637AEA8C-B3C6-400F-AA32-79C81263755E}"/>
    <dgm:cxn modelId="{9BD11676-8C34-4E34-ACB3-AB6A85E6A8B7}" srcId="{BC23B970-3B06-4A83-8BD5-C21578EAA851}" destId="{AF84673C-F11A-4481-89AF-113C87EBE4EA}" srcOrd="0" destOrd="0" parTransId="{3EA30459-0965-45B7-A4E9-E3FD8DD9C56D}" sibTransId="{53422C89-1247-4684-A878-66181DC78F69}"/>
    <dgm:cxn modelId="{74870D09-6A84-4014-937B-E0FDD6D1EDA3}" type="presOf" srcId="{89352A29-4F74-46E9-90B2-D5B08666792A}" destId="{B62401A6-2B24-4563-814B-6E8B5888E557}" srcOrd="0" destOrd="0" presId="urn:microsoft.com/office/officeart/2005/8/layout/list1"/>
    <dgm:cxn modelId="{C1313A2C-AF04-4142-97B1-166A303BBB4D}" type="presOf" srcId="{5AFF1A1F-B2B0-4D1E-AB49-19164F173BEF}" destId="{E29EC8A0-09F3-4E18-A35A-E89C343E89E7}" srcOrd="0" destOrd="0" presId="urn:microsoft.com/office/officeart/2005/8/layout/list1"/>
    <dgm:cxn modelId="{FB9DB201-04AB-411A-A92F-B1418AB99527}" type="presOf" srcId="{77CAA918-DD3D-4F25-A04C-F8053942FAA9}" destId="{87D16865-FF9C-4B8E-9250-1D01F7033260}" srcOrd="0" destOrd="0" presId="urn:microsoft.com/office/officeart/2005/8/layout/list1"/>
    <dgm:cxn modelId="{A9DA0D1C-54AC-4EE4-8D9B-D34AD111F849}" srcId="{B421FAE6-CE79-44BA-9B4F-A344208DCFA6}" destId="{5AFF1A1F-B2B0-4D1E-AB49-19164F173BEF}" srcOrd="0" destOrd="0" parTransId="{D0065AF0-73D9-4366-A84C-85F26B20B3ED}" sibTransId="{524569C0-7E16-4DD7-AE33-231C05D7C3DA}"/>
    <dgm:cxn modelId="{0719EE79-4729-4D59-ACFD-FE0F31A9CC45}" type="presOf" srcId="{6378467D-142A-424F-A840-5403BECB06C3}" destId="{52E9D033-BFD8-42D6-AF6F-C4663CE4D3D3}" srcOrd="0" destOrd="0" presId="urn:microsoft.com/office/officeart/2005/8/layout/list1"/>
    <dgm:cxn modelId="{3B5483C0-09FC-4392-B7DD-F3A5B4C39D41}" type="presOf" srcId="{B421FAE6-CE79-44BA-9B4F-A344208DCFA6}" destId="{216A8044-6801-46AF-A1D6-E533979367EF}" srcOrd="0" destOrd="0" presId="urn:microsoft.com/office/officeart/2005/8/layout/list1"/>
    <dgm:cxn modelId="{01420FDC-FBAD-47AC-81E5-4FCD00FC42FB}" srcId="{6378467D-142A-424F-A840-5403BECB06C3}" destId="{77CAA918-DD3D-4F25-A04C-F8053942FAA9}" srcOrd="0" destOrd="0" parTransId="{A563F135-5B6C-4FD4-BDED-349045F5DFC7}" sibTransId="{4ED00645-89EE-4898-B463-F1F2E2CA3AC3}"/>
    <dgm:cxn modelId="{0ED617F5-255E-4F13-B686-F44D9A5C911B}" srcId="{4FC5BFF6-FEE9-4941-A9D8-A4CC2E54048E}" destId="{BC23B970-3B06-4A83-8BD5-C21578EAA851}" srcOrd="2" destOrd="0" parTransId="{D8179DBB-6F1A-47A1-8887-3C7EE6187457}" sibTransId="{E55A13DE-342C-4882-85F3-7A317B76818A}"/>
    <dgm:cxn modelId="{F7AD7F42-6775-4182-997F-E3BD37BBBAE5}" type="presOf" srcId="{AF20C729-1F69-4828-9FDF-37F9C4CF3BBE}" destId="{D7D8DB61-A53B-421C-B2F9-710B6ED476E5}" srcOrd="0" destOrd="0" presId="urn:microsoft.com/office/officeart/2005/8/layout/list1"/>
    <dgm:cxn modelId="{1791462C-52C4-4D98-BFF5-4DF7BBCF8AD6}" type="presOf" srcId="{AF84673C-F11A-4481-89AF-113C87EBE4EA}" destId="{5FDB5A8B-FDCD-47EA-B98C-52241EEF76A9}" srcOrd="0" destOrd="0" presId="urn:microsoft.com/office/officeart/2005/8/layout/list1"/>
    <dgm:cxn modelId="{A2A89377-F3A0-4BC8-B004-11C763B1604F}" type="presParOf" srcId="{AA1ABEB2-B5A7-4F86-A619-63F347815757}" destId="{42163E12-B672-430D-A03C-23344F466351}" srcOrd="0" destOrd="0" presId="urn:microsoft.com/office/officeart/2005/8/layout/list1"/>
    <dgm:cxn modelId="{0EC48DB4-9239-4797-BD9E-3FF27FCCFA81}" type="presParOf" srcId="{42163E12-B672-430D-A03C-23344F466351}" destId="{B62401A6-2B24-4563-814B-6E8B5888E557}" srcOrd="0" destOrd="0" presId="urn:microsoft.com/office/officeart/2005/8/layout/list1"/>
    <dgm:cxn modelId="{11746151-ECBB-46D4-9AB2-1FDB4FAD5335}" type="presParOf" srcId="{42163E12-B672-430D-A03C-23344F466351}" destId="{D103A2FB-6C82-40E5-BADA-5D5D7BC7022B}" srcOrd="1" destOrd="0" presId="urn:microsoft.com/office/officeart/2005/8/layout/list1"/>
    <dgm:cxn modelId="{D44FD733-57E2-4B56-A9BF-61340E229FB8}" type="presParOf" srcId="{AA1ABEB2-B5A7-4F86-A619-63F347815757}" destId="{BBCBA67A-3130-4F41-85EE-FF4AE5B7BB2F}" srcOrd="1" destOrd="0" presId="urn:microsoft.com/office/officeart/2005/8/layout/list1"/>
    <dgm:cxn modelId="{03156EFE-CD91-49D6-9CC6-CFEBE3434328}" type="presParOf" srcId="{AA1ABEB2-B5A7-4F86-A619-63F347815757}" destId="{D7D8DB61-A53B-421C-B2F9-710B6ED476E5}" srcOrd="2" destOrd="0" presId="urn:microsoft.com/office/officeart/2005/8/layout/list1"/>
    <dgm:cxn modelId="{52D7C16D-74FD-43A5-BA73-B3A9E36025C0}" type="presParOf" srcId="{AA1ABEB2-B5A7-4F86-A619-63F347815757}" destId="{5992EE11-7DB6-4297-8C60-A99D3F3068CF}" srcOrd="3" destOrd="0" presId="urn:microsoft.com/office/officeart/2005/8/layout/list1"/>
    <dgm:cxn modelId="{CA5E5815-D9B3-4246-8FF9-B3861A5899DA}" type="presParOf" srcId="{AA1ABEB2-B5A7-4F86-A619-63F347815757}" destId="{7FD55ADF-A858-46BD-A40F-AEE25E486F3E}" srcOrd="4" destOrd="0" presId="urn:microsoft.com/office/officeart/2005/8/layout/list1"/>
    <dgm:cxn modelId="{80053FA2-582D-498D-8614-A1EBF96A4758}" type="presParOf" srcId="{7FD55ADF-A858-46BD-A40F-AEE25E486F3E}" destId="{216A8044-6801-46AF-A1D6-E533979367EF}" srcOrd="0" destOrd="0" presId="urn:microsoft.com/office/officeart/2005/8/layout/list1"/>
    <dgm:cxn modelId="{B8807E98-ACEF-44F3-BBAE-FCE67F63C455}" type="presParOf" srcId="{7FD55ADF-A858-46BD-A40F-AEE25E486F3E}" destId="{D647E40B-79F4-42F0-A263-D861582BDCE2}" srcOrd="1" destOrd="0" presId="urn:microsoft.com/office/officeart/2005/8/layout/list1"/>
    <dgm:cxn modelId="{820C1857-9A7E-4642-85DB-9E00182C3621}" type="presParOf" srcId="{AA1ABEB2-B5A7-4F86-A619-63F347815757}" destId="{C8D33264-AA79-4E62-9251-A19E33C36A6E}" srcOrd="5" destOrd="0" presId="urn:microsoft.com/office/officeart/2005/8/layout/list1"/>
    <dgm:cxn modelId="{F63C106F-2189-45D2-AB16-FEAEB89F69D9}" type="presParOf" srcId="{AA1ABEB2-B5A7-4F86-A619-63F347815757}" destId="{E29EC8A0-09F3-4E18-A35A-E89C343E89E7}" srcOrd="6" destOrd="0" presId="urn:microsoft.com/office/officeart/2005/8/layout/list1"/>
    <dgm:cxn modelId="{A030DFC4-4392-4990-A3E4-B31BA843A95A}" type="presParOf" srcId="{AA1ABEB2-B5A7-4F86-A619-63F347815757}" destId="{05F99D84-0C99-49B8-B3D3-F5B1C3787850}" srcOrd="7" destOrd="0" presId="urn:microsoft.com/office/officeart/2005/8/layout/list1"/>
    <dgm:cxn modelId="{B25E34D7-B06A-4DDA-97D1-2C607990144D}" type="presParOf" srcId="{AA1ABEB2-B5A7-4F86-A619-63F347815757}" destId="{96086659-3822-46B7-81C3-C74E228228BA}" srcOrd="8" destOrd="0" presId="urn:microsoft.com/office/officeart/2005/8/layout/list1"/>
    <dgm:cxn modelId="{DFE12B28-A47C-4969-AD4B-B523E5703D6A}" type="presParOf" srcId="{96086659-3822-46B7-81C3-C74E228228BA}" destId="{2DDD358E-FF0B-4E9E-B27D-D4FB7D3523FC}" srcOrd="0" destOrd="0" presId="urn:microsoft.com/office/officeart/2005/8/layout/list1"/>
    <dgm:cxn modelId="{BBA4C87B-D7DC-4364-9C97-97AF862CD8DB}" type="presParOf" srcId="{96086659-3822-46B7-81C3-C74E228228BA}" destId="{770FD363-BC36-40F7-9DF8-67B33EC48EE3}" srcOrd="1" destOrd="0" presId="urn:microsoft.com/office/officeart/2005/8/layout/list1"/>
    <dgm:cxn modelId="{F7BDCAC7-5313-4805-A15F-A32F3A67C7A9}" type="presParOf" srcId="{AA1ABEB2-B5A7-4F86-A619-63F347815757}" destId="{2CD51E66-5EA4-4438-A0F3-58A209F3291E}" srcOrd="9" destOrd="0" presId="urn:microsoft.com/office/officeart/2005/8/layout/list1"/>
    <dgm:cxn modelId="{225A81C1-F626-4DF5-97EB-6461D9A09A2F}" type="presParOf" srcId="{AA1ABEB2-B5A7-4F86-A619-63F347815757}" destId="{5FDB5A8B-FDCD-47EA-B98C-52241EEF76A9}" srcOrd="10" destOrd="0" presId="urn:microsoft.com/office/officeart/2005/8/layout/list1"/>
    <dgm:cxn modelId="{DB367DF6-D75B-48DF-8FA3-6DF5B4CC2AF8}" type="presParOf" srcId="{AA1ABEB2-B5A7-4F86-A619-63F347815757}" destId="{6F605419-A077-4DC3-AECE-98A8AFCEB1DA}" srcOrd="11" destOrd="0" presId="urn:microsoft.com/office/officeart/2005/8/layout/list1"/>
    <dgm:cxn modelId="{7310B7CD-62F1-4FCC-BB1E-ECE40848B69A}" type="presParOf" srcId="{AA1ABEB2-B5A7-4F86-A619-63F347815757}" destId="{7AB2036B-4CE7-4443-BD55-029CDED52E04}" srcOrd="12" destOrd="0" presId="urn:microsoft.com/office/officeart/2005/8/layout/list1"/>
    <dgm:cxn modelId="{E2407F5C-CB10-4C25-9CD2-C48138FC8E36}" type="presParOf" srcId="{7AB2036B-4CE7-4443-BD55-029CDED52E04}" destId="{52E9D033-BFD8-42D6-AF6F-C4663CE4D3D3}" srcOrd="0" destOrd="0" presId="urn:microsoft.com/office/officeart/2005/8/layout/list1"/>
    <dgm:cxn modelId="{7F6EFAFB-6EF0-4C3A-B1E0-8826388D952E}" type="presParOf" srcId="{7AB2036B-4CE7-4443-BD55-029CDED52E04}" destId="{6DB9D8AF-5EDC-4BA0-87A3-76C9E23D9B0C}" srcOrd="1" destOrd="0" presId="urn:microsoft.com/office/officeart/2005/8/layout/list1"/>
    <dgm:cxn modelId="{A75E29DD-D02D-4F42-88CC-65F13C76F9D9}" type="presParOf" srcId="{AA1ABEB2-B5A7-4F86-A619-63F347815757}" destId="{8E3B162F-1845-4C97-828B-6CB54EEA0C78}" srcOrd="13" destOrd="0" presId="urn:microsoft.com/office/officeart/2005/8/layout/list1"/>
    <dgm:cxn modelId="{5CB5D369-A996-4417-8AAD-120E5904DFD2}" type="presParOf" srcId="{AA1ABEB2-B5A7-4F86-A619-63F347815757}" destId="{87D16865-FF9C-4B8E-9250-1D01F70332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26CA73-59B3-40EA-9D6D-A84ADD756D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DA5BF9-EC44-4E7E-856B-923B4F3E2CB8}">
      <dgm:prSet phldrT="[Metin]"/>
      <dgm:spPr/>
      <dgm:t>
        <a:bodyPr/>
        <a:lstStyle/>
        <a:p>
          <a:r>
            <a:rPr lang="tr-TR" smtClean="0"/>
            <a:t>SSCI-SCI makale</a:t>
          </a:r>
          <a:endParaRPr lang="tr-TR"/>
        </a:p>
      </dgm:t>
    </dgm:pt>
    <dgm:pt modelId="{B4EEC9B5-495A-4C95-9062-125478087CD1}" type="parTrans" cxnId="{0E73FCB0-37A7-4C5D-812F-809A7301AEA4}">
      <dgm:prSet/>
      <dgm:spPr/>
      <dgm:t>
        <a:bodyPr/>
        <a:lstStyle/>
        <a:p>
          <a:endParaRPr lang="tr-TR"/>
        </a:p>
      </dgm:t>
    </dgm:pt>
    <dgm:pt modelId="{D835CA9B-19B9-47D9-A5AD-65B36F258122}" type="sibTrans" cxnId="{0E73FCB0-37A7-4C5D-812F-809A7301AEA4}">
      <dgm:prSet/>
      <dgm:spPr/>
      <dgm:t>
        <a:bodyPr/>
        <a:lstStyle/>
        <a:p>
          <a:endParaRPr lang="tr-TR"/>
        </a:p>
      </dgm:t>
    </dgm:pt>
    <dgm:pt modelId="{5FE693D9-BDC4-470F-8CD5-BE6A01807393}">
      <dgm:prSet phldrT="[Metin]"/>
      <dgm:spPr/>
      <dgm:t>
        <a:bodyPr/>
        <a:lstStyle/>
        <a:p>
          <a:r>
            <a:rPr lang="tr-TR" smtClean="0"/>
            <a:t>Alan endeksi</a:t>
          </a:r>
          <a:endParaRPr lang="tr-TR"/>
        </a:p>
      </dgm:t>
    </dgm:pt>
    <dgm:pt modelId="{DE384D14-47C3-4E2E-8BF9-7DBC144A80F4}" type="parTrans" cxnId="{B49B255F-B5BC-4B3F-81BA-0FBFD38C6D3F}">
      <dgm:prSet/>
      <dgm:spPr/>
      <dgm:t>
        <a:bodyPr/>
        <a:lstStyle/>
        <a:p>
          <a:endParaRPr lang="tr-TR"/>
        </a:p>
      </dgm:t>
    </dgm:pt>
    <dgm:pt modelId="{215ACEE7-957F-4B0B-8F21-C22D32C1E134}" type="sibTrans" cxnId="{B49B255F-B5BC-4B3F-81BA-0FBFD38C6D3F}">
      <dgm:prSet/>
      <dgm:spPr/>
      <dgm:t>
        <a:bodyPr/>
        <a:lstStyle/>
        <a:p>
          <a:endParaRPr lang="tr-TR"/>
        </a:p>
      </dgm:t>
    </dgm:pt>
    <dgm:pt modelId="{5EFB3A06-383B-4960-B3D5-FD35C8069AF4}">
      <dgm:prSet phldrT="[Metin]"/>
      <dgm:spPr/>
      <dgm:t>
        <a:bodyPr/>
        <a:lstStyle/>
        <a:p>
          <a:r>
            <a:rPr lang="tr-TR" smtClean="0"/>
            <a:t>Diğer</a:t>
          </a:r>
          <a:endParaRPr lang="tr-TR"/>
        </a:p>
      </dgm:t>
    </dgm:pt>
    <dgm:pt modelId="{93CC4859-6B18-4517-A460-F987A9A599B8}" type="parTrans" cxnId="{60631E8D-E3D9-4AA4-8F66-29140D6790BC}">
      <dgm:prSet/>
      <dgm:spPr/>
      <dgm:t>
        <a:bodyPr/>
        <a:lstStyle/>
        <a:p>
          <a:endParaRPr lang="tr-TR"/>
        </a:p>
      </dgm:t>
    </dgm:pt>
    <dgm:pt modelId="{76A235BB-0AE0-47E8-9BFC-CD9C2D383BD5}" type="sibTrans" cxnId="{60631E8D-E3D9-4AA4-8F66-29140D6790BC}">
      <dgm:prSet/>
      <dgm:spPr/>
      <dgm:t>
        <a:bodyPr/>
        <a:lstStyle/>
        <a:p>
          <a:endParaRPr lang="tr-TR"/>
        </a:p>
      </dgm:t>
    </dgm:pt>
    <dgm:pt modelId="{62B8D138-B883-4AA3-B0F9-91F6843E82CF}">
      <dgm:prSet phldrT="[Metin]"/>
      <dgm:spPr/>
      <dgm:t>
        <a:bodyPr/>
        <a:lstStyle/>
        <a:p>
          <a:r>
            <a:rPr lang="tr-TR" smtClean="0"/>
            <a:t>1</a:t>
          </a:r>
          <a:endParaRPr lang="tr-TR"/>
        </a:p>
      </dgm:t>
    </dgm:pt>
    <dgm:pt modelId="{8C2C3555-BE0F-4E49-BE63-E7E51A298E93}" type="parTrans" cxnId="{95CB62A4-8FDE-4DAF-89A6-B74E50DC66C8}">
      <dgm:prSet/>
      <dgm:spPr/>
      <dgm:t>
        <a:bodyPr/>
        <a:lstStyle/>
        <a:p>
          <a:endParaRPr lang="tr-TR"/>
        </a:p>
      </dgm:t>
    </dgm:pt>
    <dgm:pt modelId="{54745E4C-083D-458C-97B9-7F33912BBB3E}" type="sibTrans" cxnId="{95CB62A4-8FDE-4DAF-89A6-B74E50DC66C8}">
      <dgm:prSet/>
      <dgm:spPr/>
      <dgm:t>
        <a:bodyPr/>
        <a:lstStyle/>
        <a:p>
          <a:endParaRPr lang="tr-TR"/>
        </a:p>
      </dgm:t>
    </dgm:pt>
    <dgm:pt modelId="{F7A92B72-5A27-4EF9-9063-2BDAFE4CCDF3}">
      <dgm:prSet phldrT="[Metin]"/>
      <dgm:spPr/>
      <dgm:t>
        <a:bodyPr/>
        <a:lstStyle/>
        <a:p>
          <a:r>
            <a:rPr lang="tr-TR" smtClean="0"/>
            <a:t>7</a:t>
          </a:r>
          <a:endParaRPr lang="tr-TR"/>
        </a:p>
      </dgm:t>
    </dgm:pt>
    <dgm:pt modelId="{9CE7A94E-DCB2-4CA3-8F06-5163069CDB75}" type="parTrans" cxnId="{12B4C3F7-23A0-4857-8D2C-4D9255B75992}">
      <dgm:prSet/>
      <dgm:spPr/>
      <dgm:t>
        <a:bodyPr/>
        <a:lstStyle/>
        <a:p>
          <a:endParaRPr lang="tr-TR"/>
        </a:p>
      </dgm:t>
    </dgm:pt>
    <dgm:pt modelId="{024E17A5-C610-48D7-A1D0-346DCFB2E0C8}" type="sibTrans" cxnId="{12B4C3F7-23A0-4857-8D2C-4D9255B75992}">
      <dgm:prSet/>
      <dgm:spPr/>
      <dgm:t>
        <a:bodyPr/>
        <a:lstStyle/>
        <a:p>
          <a:endParaRPr lang="tr-TR"/>
        </a:p>
      </dgm:t>
    </dgm:pt>
    <dgm:pt modelId="{74CC2289-CD8E-4D90-802A-2EC1E240EBA3}">
      <dgm:prSet phldrT="[Metin]"/>
      <dgm:spPr/>
      <dgm:t>
        <a:bodyPr/>
        <a:lstStyle/>
        <a:p>
          <a:r>
            <a:rPr lang="tr-TR" smtClean="0"/>
            <a:t>2</a:t>
          </a:r>
          <a:endParaRPr lang="tr-TR"/>
        </a:p>
      </dgm:t>
    </dgm:pt>
    <dgm:pt modelId="{02016666-7BD6-44FC-AF83-C3253078B803}" type="parTrans" cxnId="{4E5BFFEA-79FA-41E4-8F8A-13E3C0E8AA5A}">
      <dgm:prSet/>
      <dgm:spPr/>
      <dgm:t>
        <a:bodyPr/>
        <a:lstStyle/>
        <a:p>
          <a:endParaRPr lang="tr-TR"/>
        </a:p>
      </dgm:t>
    </dgm:pt>
    <dgm:pt modelId="{F670C112-8A64-402E-B635-4B769B29CE41}" type="sibTrans" cxnId="{4E5BFFEA-79FA-41E4-8F8A-13E3C0E8AA5A}">
      <dgm:prSet/>
      <dgm:spPr/>
      <dgm:t>
        <a:bodyPr/>
        <a:lstStyle/>
        <a:p>
          <a:endParaRPr lang="tr-TR"/>
        </a:p>
      </dgm:t>
    </dgm:pt>
    <dgm:pt modelId="{DCC490C2-E5EF-404B-A3D7-5FAC5C79F8FC}" type="pres">
      <dgm:prSet presAssocID="{C926CA73-59B3-40EA-9D6D-A84ADD756D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6DD26C-9F59-487C-9EC9-C5D5EE0C1BD5}" type="pres">
      <dgm:prSet presAssocID="{08DA5BF9-EC44-4E7E-856B-923B4F3E2CB8}" presName="root" presStyleCnt="0"/>
      <dgm:spPr/>
    </dgm:pt>
    <dgm:pt modelId="{2ED4509D-4B26-4947-8A06-21591423359B}" type="pres">
      <dgm:prSet presAssocID="{08DA5BF9-EC44-4E7E-856B-923B4F3E2CB8}" presName="rootComposite" presStyleCnt="0"/>
      <dgm:spPr/>
    </dgm:pt>
    <dgm:pt modelId="{C241EE83-3801-4D77-805F-CE7F278D97A1}" type="pres">
      <dgm:prSet presAssocID="{08DA5BF9-EC44-4E7E-856B-923B4F3E2CB8}" presName="rootText" presStyleLbl="node1" presStyleIdx="0" presStyleCnt="3"/>
      <dgm:spPr/>
      <dgm:t>
        <a:bodyPr/>
        <a:lstStyle/>
        <a:p>
          <a:endParaRPr lang="tr-TR"/>
        </a:p>
      </dgm:t>
    </dgm:pt>
    <dgm:pt modelId="{C1F38417-5347-476E-A832-2FE83746E2DB}" type="pres">
      <dgm:prSet presAssocID="{08DA5BF9-EC44-4E7E-856B-923B4F3E2CB8}" presName="rootConnector" presStyleLbl="node1" presStyleIdx="0" presStyleCnt="3"/>
      <dgm:spPr/>
      <dgm:t>
        <a:bodyPr/>
        <a:lstStyle/>
        <a:p>
          <a:endParaRPr lang="tr-TR"/>
        </a:p>
      </dgm:t>
    </dgm:pt>
    <dgm:pt modelId="{9B634A95-AF39-4803-8BAE-67526D463AE5}" type="pres">
      <dgm:prSet presAssocID="{08DA5BF9-EC44-4E7E-856B-923B4F3E2CB8}" presName="childShape" presStyleCnt="0"/>
      <dgm:spPr/>
    </dgm:pt>
    <dgm:pt modelId="{3F535EBE-042E-4294-9D38-F4918F5840D3}" type="pres">
      <dgm:prSet presAssocID="{8C2C3555-BE0F-4E49-BE63-E7E51A298E93}" presName="Name13" presStyleLbl="parChTrans1D2" presStyleIdx="0" presStyleCnt="3"/>
      <dgm:spPr/>
      <dgm:t>
        <a:bodyPr/>
        <a:lstStyle/>
        <a:p>
          <a:endParaRPr lang="tr-TR"/>
        </a:p>
      </dgm:t>
    </dgm:pt>
    <dgm:pt modelId="{45062C72-719D-465E-86E1-30E4FDF4592F}" type="pres">
      <dgm:prSet presAssocID="{62B8D138-B883-4AA3-B0F9-91F6843E82CF}" presName="childText" presStyleLbl="bgAcc1" presStyleIdx="0" presStyleCnt="3" custLinFactNeighborX="-8846" custLinFactNeighborY="24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F2DEE9-8576-488F-8D2E-7493A1A0FDDE}" type="pres">
      <dgm:prSet presAssocID="{5FE693D9-BDC4-470F-8CD5-BE6A01807393}" presName="root" presStyleCnt="0"/>
      <dgm:spPr/>
    </dgm:pt>
    <dgm:pt modelId="{594FA4F0-BD85-4FB5-BEC4-EEE9863483DD}" type="pres">
      <dgm:prSet presAssocID="{5FE693D9-BDC4-470F-8CD5-BE6A01807393}" presName="rootComposite" presStyleCnt="0"/>
      <dgm:spPr/>
    </dgm:pt>
    <dgm:pt modelId="{77D29A5E-D4F3-4E0F-A4F1-4CBC4C97A933}" type="pres">
      <dgm:prSet presAssocID="{5FE693D9-BDC4-470F-8CD5-BE6A01807393}" presName="rootText" presStyleLbl="node1" presStyleIdx="1" presStyleCnt="3"/>
      <dgm:spPr/>
      <dgm:t>
        <a:bodyPr/>
        <a:lstStyle/>
        <a:p>
          <a:endParaRPr lang="tr-TR"/>
        </a:p>
      </dgm:t>
    </dgm:pt>
    <dgm:pt modelId="{411623F1-2347-4419-AB97-D33E908697CC}" type="pres">
      <dgm:prSet presAssocID="{5FE693D9-BDC4-470F-8CD5-BE6A01807393}" presName="rootConnector" presStyleLbl="node1" presStyleIdx="1" presStyleCnt="3"/>
      <dgm:spPr/>
      <dgm:t>
        <a:bodyPr/>
        <a:lstStyle/>
        <a:p>
          <a:endParaRPr lang="tr-TR"/>
        </a:p>
      </dgm:t>
    </dgm:pt>
    <dgm:pt modelId="{307C08E8-40A0-4D03-AB41-D9F8243FEB12}" type="pres">
      <dgm:prSet presAssocID="{5FE693D9-BDC4-470F-8CD5-BE6A01807393}" presName="childShape" presStyleCnt="0"/>
      <dgm:spPr/>
    </dgm:pt>
    <dgm:pt modelId="{1A96F39C-8861-49FF-892C-6EC3CEF9162D}" type="pres">
      <dgm:prSet presAssocID="{9CE7A94E-DCB2-4CA3-8F06-5163069CDB75}" presName="Name13" presStyleLbl="parChTrans1D2" presStyleIdx="1" presStyleCnt="3"/>
      <dgm:spPr/>
      <dgm:t>
        <a:bodyPr/>
        <a:lstStyle/>
        <a:p>
          <a:endParaRPr lang="tr-TR"/>
        </a:p>
      </dgm:t>
    </dgm:pt>
    <dgm:pt modelId="{E6FA0052-C00D-4130-B7A0-BC8BF5DF292E}" type="pres">
      <dgm:prSet presAssocID="{F7A92B72-5A27-4EF9-9063-2BDAFE4CCDF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7DD33C-EA6C-49FB-ABDD-AFE17F24414E}" type="pres">
      <dgm:prSet presAssocID="{5EFB3A06-383B-4960-B3D5-FD35C8069AF4}" presName="root" presStyleCnt="0"/>
      <dgm:spPr/>
    </dgm:pt>
    <dgm:pt modelId="{4FAE7722-8A08-4A61-A8C9-D03D539FEF07}" type="pres">
      <dgm:prSet presAssocID="{5EFB3A06-383B-4960-B3D5-FD35C8069AF4}" presName="rootComposite" presStyleCnt="0"/>
      <dgm:spPr/>
    </dgm:pt>
    <dgm:pt modelId="{259BC1B4-C455-4DD8-AFFE-56C0C3BE5E46}" type="pres">
      <dgm:prSet presAssocID="{5EFB3A06-383B-4960-B3D5-FD35C8069AF4}" presName="rootText" presStyleLbl="node1" presStyleIdx="2" presStyleCnt="3"/>
      <dgm:spPr/>
      <dgm:t>
        <a:bodyPr/>
        <a:lstStyle/>
        <a:p>
          <a:endParaRPr lang="tr-TR"/>
        </a:p>
      </dgm:t>
    </dgm:pt>
    <dgm:pt modelId="{4C09596C-ABA0-43A2-82E9-E61FD84DCC1E}" type="pres">
      <dgm:prSet presAssocID="{5EFB3A06-383B-4960-B3D5-FD35C8069AF4}" presName="rootConnector" presStyleLbl="node1" presStyleIdx="2" presStyleCnt="3"/>
      <dgm:spPr/>
      <dgm:t>
        <a:bodyPr/>
        <a:lstStyle/>
        <a:p>
          <a:endParaRPr lang="tr-TR"/>
        </a:p>
      </dgm:t>
    </dgm:pt>
    <dgm:pt modelId="{8FB86BCE-13A2-46B9-AC7D-7A797F193C0E}" type="pres">
      <dgm:prSet presAssocID="{5EFB3A06-383B-4960-B3D5-FD35C8069AF4}" presName="childShape" presStyleCnt="0"/>
      <dgm:spPr/>
    </dgm:pt>
    <dgm:pt modelId="{4006728D-F438-4C1F-9687-6C22E341B484}" type="pres">
      <dgm:prSet presAssocID="{02016666-7BD6-44FC-AF83-C3253078B803}" presName="Name13" presStyleLbl="parChTrans1D2" presStyleIdx="2" presStyleCnt="3"/>
      <dgm:spPr/>
      <dgm:t>
        <a:bodyPr/>
        <a:lstStyle/>
        <a:p>
          <a:endParaRPr lang="tr-TR"/>
        </a:p>
      </dgm:t>
    </dgm:pt>
    <dgm:pt modelId="{0EAE632B-E6D5-4049-9AE8-0D4772B51C0B}" type="pres">
      <dgm:prSet presAssocID="{74CC2289-CD8E-4D90-802A-2EC1E240EBA3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B4C3F7-23A0-4857-8D2C-4D9255B75992}" srcId="{5FE693D9-BDC4-470F-8CD5-BE6A01807393}" destId="{F7A92B72-5A27-4EF9-9063-2BDAFE4CCDF3}" srcOrd="0" destOrd="0" parTransId="{9CE7A94E-DCB2-4CA3-8F06-5163069CDB75}" sibTransId="{024E17A5-C610-48D7-A1D0-346DCFB2E0C8}"/>
    <dgm:cxn modelId="{3882AD38-5D88-4149-8E27-8355F2A003B4}" type="presOf" srcId="{C926CA73-59B3-40EA-9D6D-A84ADD756DFB}" destId="{DCC490C2-E5EF-404B-A3D7-5FAC5C79F8FC}" srcOrd="0" destOrd="0" presId="urn:microsoft.com/office/officeart/2005/8/layout/hierarchy3"/>
    <dgm:cxn modelId="{8E6D22ED-5F75-4FC6-8275-430A637655F4}" type="presOf" srcId="{08DA5BF9-EC44-4E7E-856B-923B4F3E2CB8}" destId="{C1F38417-5347-476E-A832-2FE83746E2DB}" srcOrd="1" destOrd="0" presId="urn:microsoft.com/office/officeart/2005/8/layout/hierarchy3"/>
    <dgm:cxn modelId="{BA222817-96E8-483A-9D26-F4397A49AB2B}" type="presOf" srcId="{8C2C3555-BE0F-4E49-BE63-E7E51A298E93}" destId="{3F535EBE-042E-4294-9D38-F4918F5840D3}" srcOrd="0" destOrd="0" presId="urn:microsoft.com/office/officeart/2005/8/layout/hierarchy3"/>
    <dgm:cxn modelId="{95CB62A4-8FDE-4DAF-89A6-B74E50DC66C8}" srcId="{08DA5BF9-EC44-4E7E-856B-923B4F3E2CB8}" destId="{62B8D138-B883-4AA3-B0F9-91F6843E82CF}" srcOrd="0" destOrd="0" parTransId="{8C2C3555-BE0F-4E49-BE63-E7E51A298E93}" sibTransId="{54745E4C-083D-458C-97B9-7F33912BBB3E}"/>
    <dgm:cxn modelId="{4E5BFFEA-79FA-41E4-8F8A-13E3C0E8AA5A}" srcId="{5EFB3A06-383B-4960-B3D5-FD35C8069AF4}" destId="{74CC2289-CD8E-4D90-802A-2EC1E240EBA3}" srcOrd="0" destOrd="0" parTransId="{02016666-7BD6-44FC-AF83-C3253078B803}" sibTransId="{F670C112-8A64-402E-B635-4B769B29CE41}"/>
    <dgm:cxn modelId="{EBE7107E-AFB4-4D63-AFD6-87E8F229E942}" type="presOf" srcId="{62B8D138-B883-4AA3-B0F9-91F6843E82CF}" destId="{45062C72-719D-465E-86E1-30E4FDF4592F}" srcOrd="0" destOrd="0" presId="urn:microsoft.com/office/officeart/2005/8/layout/hierarchy3"/>
    <dgm:cxn modelId="{387697D0-DF4A-4D32-AA43-21D162608ADB}" type="presOf" srcId="{5EFB3A06-383B-4960-B3D5-FD35C8069AF4}" destId="{259BC1B4-C455-4DD8-AFFE-56C0C3BE5E46}" srcOrd="0" destOrd="0" presId="urn:microsoft.com/office/officeart/2005/8/layout/hierarchy3"/>
    <dgm:cxn modelId="{60631E8D-E3D9-4AA4-8F66-29140D6790BC}" srcId="{C926CA73-59B3-40EA-9D6D-A84ADD756DFB}" destId="{5EFB3A06-383B-4960-B3D5-FD35C8069AF4}" srcOrd="2" destOrd="0" parTransId="{93CC4859-6B18-4517-A460-F987A9A599B8}" sibTransId="{76A235BB-0AE0-47E8-9BFC-CD9C2D383BD5}"/>
    <dgm:cxn modelId="{988BEC97-16B9-4EFB-B309-F9DB66351704}" type="presOf" srcId="{74CC2289-CD8E-4D90-802A-2EC1E240EBA3}" destId="{0EAE632B-E6D5-4049-9AE8-0D4772B51C0B}" srcOrd="0" destOrd="0" presId="urn:microsoft.com/office/officeart/2005/8/layout/hierarchy3"/>
    <dgm:cxn modelId="{B49B255F-B5BC-4B3F-81BA-0FBFD38C6D3F}" srcId="{C926CA73-59B3-40EA-9D6D-A84ADD756DFB}" destId="{5FE693D9-BDC4-470F-8CD5-BE6A01807393}" srcOrd="1" destOrd="0" parTransId="{DE384D14-47C3-4E2E-8BF9-7DBC144A80F4}" sibTransId="{215ACEE7-957F-4B0B-8F21-C22D32C1E134}"/>
    <dgm:cxn modelId="{8FCA8BE7-4720-4EE9-B0E1-30E633213C28}" type="presOf" srcId="{F7A92B72-5A27-4EF9-9063-2BDAFE4CCDF3}" destId="{E6FA0052-C00D-4130-B7A0-BC8BF5DF292E}" srcOrd="0" destOrd="0" presId="urn:microsoft.com/office/officeart/2005/8/layout/hierarchy3"/>
    <dgm:cxn modelId="{50B1E6BA-A05A-47C8-9AD8-26C1AC08B7A2}" type="presOf" srcId="{9CE7A94E-DCB2-4CA3-8F06-5163069CDB75}" destId="{1A96F39C-8861-49FF-892C-6EC3CEF9162D}" srcOrd="0" destOrd="0" presId="urn:microsoft.com/office/officeart/2005/8/layout/hierarchy3"/>
    <dgm:cxn modelId="{F942FB79-F672-46BB-B9BB-FB3F0882CCBC}" type="presOf" srcId="{02016666-7BD6-44FC-AF83-C3253078B803}" destId="{4006728D-F438-4C1F-9687-6C22E341B484}" srcOrd="0" destOrd="0" presId="urn:microsoft.com/office/officeart/2005/8/layout/hierarchy3"/>
    <dgm:cxn modelId="{EFCBB72D-1F2A-4612-BE3B-07C5B8475AD2}" type="presOf" srcId="{5FE693D9-BDC4-470F-8CD5-BE6A01807393}" destId="{77D29A5E-D4F3-4E0F-A4F1-4CBC4C97A933}" srcOrd="0" destOrd="0" presId="urn:microsoft.com/office/officeart/2005/8/layout/hierarchy3"/>
    <dgm:cxn modelId="{E6AA42F8-0D6A-4927-848F-D3567EA01035}" type="presOf" srcId="{08DA5BF9-EC44-4E7E-856B-923B4F3E2CB8}" destId="{C241EE83-3801-4D77-805F-CE7F278D97A1}" srcOrd="0" destOrd="0" presId="urn:microsoft.com/office/officeart/2005/8/layout/hierarchy3"/>
    <dgm:cxn modelId="{DD8E03D3-C532-4FC3-8980-44DAB8737A2A}" type="presOf" srcId="{5FE693D9-BDC4-470F-8CD5-BE6A01807393}" destId="{411623F1-2347-4419-AB97-D33E908697CC}" srcOrd="1" destOrd="0" presId="urn:microsoft.com/office/officeart/2005/8/layout/hierarchy3"/>
    <dgm:cxn modelId="{0E73FCB0-37A7-4C5D-812F-809A7301AEA4}" srcId="{C926CA73-59B3-40EA-9D6D-A84ADD756DFB}" destId="{08DA5BF9-EC44-4E7E-856B-923B4F3E2CB8}" srcOrd="0" destOrd="0" parTransId="{B4EEC9B5-495A-4C95-9062-125478087CD1}" sibTransId="{D835CA9B-19B9-47D9-A5AD-65B36F258122}"/>
    <dgm:cxn modelId="{03C17CD9-35AE-4D58-940C-FC43E36A8DA8}" type="presOf" srcId="{5EFB3A06-383B-4960-B3D5-FD35C8069AF4}" destId="{4C09596C-ABA0-43A2-82E9-E61FD84DCC1E}" srcOrd="1" destOrd="0" presId="urn:microsoft.com/office/officeart/2005/8/layout/hierarchy3"/>
    <dgm:cxn modelId="{0F93EB0D-037E-4454-B996-2AB851E9C28C}" type="presParOf" srcId="{DCC490C2-E5EF-404B-A3D7-5FAC5C79F8FC}" destId="{B56DD26C-9F59-487C-9EC9-C5D5EE0C1BD5}" srcOrd="0" destOrd="0" presId="urn:microsoft.com/office/officeart/2005/8/layout/hierarchy3"/>
    <dgm:cxn modelId="{24FAC6F5-E752-4639-909D-540BB223E7F8}" type="presParOf" srcId="{B56DD26C-9F59-487C-9EC9-C5D5EE0C1BD5}" destId="{2ED4509D-4B26-4947-8A06-21591423359B}" srcOrd="0" destOrd="0" presId="urn:microsoft.com/office/officeart/2005/8/layout/hierarchy3"/>
    <dgm:cxn modelId="{43F9D4D6-7E10-4914-971C-60EABAEC1891}" type="presParOf" srcId="{2ED4509D-4B26-4947-8A06-21591423359B}" destId="{C241EE83-3801-4D77-805F-CE7F278D97A1}" srcOrd="0" destOrd="0" presId="urn:microsoft.com/office/officeart/2005/8/layout/hierarchy3"/>
    <dgm:cxn modelId="{D0E50473-8D90-4368-B5A6-EB5AC7147FDA}" type="presParOf" srcId="{2ED4509D-4B26-4947-8A06-21591423359B}" destId="{C1F38417-5347-476E-A832-2FE83746E2DB}" srcOrd="1" destOrd="0" presId="urn:microsoft.com/office/officeart/2005/8/layout/hierarchy3"/>
    <dgm:cxn modelId="{540F6E8E-D741-4B02-86C3-1047DB42ADF5}" type="presParOf" srcId="{B56DD26C-9F59-487C-9EC9-C5D5EE0C1BD5}" destId="{9B634A95-AF39-4803-8BAE-67526D463AE5}" srcOrd="1" destOrd="0" presId="urn:microsoft.com/office/officeart/2005/8/layout/hierarchy3"/>
    <dgm:cxn modelId="{A6FB32AF-F76D-408A-8F42-624F47B2AA68}" type="presParOf" srcId="{9B634A95-AF39-4803-8BAE-67526D463AE5}" destId="{3F535EBE-042E-4294-9D38-F4918F5840D3}" srcOrd="0" destOrd="0" presId="urn:microsoft.com/office/officeart/2005/8/layout/hierarchy3"/>
    <dgm:cxn modelId="{F60A6008-DFA0-43F0-8E56-F3949C6299A2}" type="presParOf" srcId="{9B634A95-AF39-4803-8BAE-67526D463AE5}" destId="{45062C72-719D-465E-86E1-30E4FDF4592F}" srcOrd="1" destOrd="0" presId="urn:microsoft.com/office/officeart/2005/8/layout/hierarchy3"/>
    <dgm:cxn modelId="{F2CB58B0-D8D6-442E-855C-B6F8BC693995}" type="presParOf" srcId="{DCC490C2-E5EF-404B-A3D7-5FAC5C79F8FC}" destId="{93F2DEE9-8576-488F-8D2E-7493A1A0FDDE}" srcOrd="1" destOrd="0" presId="urn:microsoft.com/office/officeart/2005/8/layout/hierarchy3"/>
    <dgm:cxn modelId="{BE4DCCC8-D33C-47B9-AE17-2062E26AD499}" type="presParOf" srcId="{93F2DEE9-8576-488F-8D2E-7493A1A0FDDE}" destId="{594FA4F0-BD85-4FB5-BEC4-EEE9863483DD}" srcOrd="0" destOrd="0" presId="urn:microsoft.com/office/officeart/2005/8/layout/hierarchy3"/>
    <dgm:cxn modelId="{6499BC15-7B8E-4DA0-91A0-5BEF559918A8}" type="presParOf" srcId="{594FA4F0-BD85-4FB5-BEC4-EEE9863483DD}" destId="{77D29A5E-D4F3-4E0F-A4F1-4CBC4C97A933}" srcOrd="0" destOrd="0" presId="urn:microsoft.com/office/officeart/2005/8/layout/hierarchy3"/>
    <dgm:cxn modelId="{2C3214B3-DEBF-4821-937C-A27A2B57295A}" type="presParOf" srcId="{594FA4F0-BD85-4FB5-BEC4-EEE9863483DD}" destId="{411623F1-2347-4419-AB97-D33E908697CC}" srcOrd="1" destOrd="0" presId="urn:microsoft.com/office/officeart/2005/8/layout/hierarchy3"/>
    <dgm:cxn modelId="{69A8C538-C302-4C73-B38F-82C29E89F289}" type="presParOf" srcId="{93F2DEE9-8576-488F-8D2E-7493A1A0FDDE}" destId="{307C08E8-40A0-4D03-AB41-D9F8243FEB12}" srcOrd="1" destOrd="0" presId="urn:microsoft.com/office/officeart/2005/8/layout/hierarchy3"/>
    <dgm:cxn modelId="{24CD2EEE-05DF-488C-87C8-3905A13CF9AA}" type="presParOf" srcId="{307C08E8-40A0-4D03-AB41-D9F8243FEB12}" destId="{1A96F39C-8861-49FF-892C-6EC3CEF9162D}" srcOrd="0" destOrd="0" presId="urn:microsoft.com/office/officeart/2005/8/layout/hierarchy3"/>
    <dgm:cxn modelId="{9677C50E-99E5-4E84-9CBF-DA9388443492}" type="presParOf" srcId="{307C08E8-40A0-4D03-AB41-D9F8243FEB12}" destId="{E6FA0052-C00D-4130-B7A0-BC8BF5DF292E}" srcOrd="1" destOrd="0" presId="urn:microsoft.com/office/officeart/2005/8/layout/hierarchy3"/>
    <dgm:cxn modelId="{EA147FC9-8759-435C-8AA1-594415ECD85E}" type="presParOf" srcId="{DCC490C2-E5EF-404B-A3D7-5FAC5C79F8FC}" destId="{537DD33C-EA6C-49FB-ABDD-AFE17F24414E}" srcOrd="2" destOrd="0" presId="urn:microsoft.com/office/officeart/2005/8/layout/hierarchy3"/>
    <dgm:cxn modelId="{3C498F66-3621-4E47-8DEF-47EAEF066ACE}" type="presParOf" srcId="{537DD33C-EA6C-49FB-ABDD-AFE17F24414E}" destId="{4FAE7722-8A08-4A61-A8C9-D03D539FEF07}" srcOrd="0" destOrd="0" presId="urn:microsoft.com/office/officeart/2005/8/layout/hierarchy3"/>
    <dgm:cxn modelId="{404FE578-D7E2-4777-985B-EDE5479D5215}" type="presParOf" srcId="{4FAE7722-8A08-4A61-A8C9-D03D539FEF07}" destId="{259BC1B4-C455-4DD8-AFFE-56C0C3BE5E46}" srcOrd="0" destOrd="0" presId="urn:microsoft.com/office/officeart/2005/8/layout/hierarchy3"/>
    <dgm:cxn modelId="{37744653-C41B-4015-B12B-DB22198A881E}" type="presParOf" srcId="{4FAE7722-8A08-4A61-A8C9-D03D539FEF07}" destId="{4C09596C-ABA0-43A2-82E9-E61FD84DCC1E}" srcOrd="1" destOrd="0" presId="urn:microsoft.com/office/officeart/2005/8/layout/hierarchy3"/>
    <dgm:cxn modelId="{A56C12D5-644A-44D4-940C-EA08156585FE}" type="presParOf" srcId="{537DD33C-EA6C-49FB-ABDD-AFE17F24414E}" destId="{8FB86BCE-13A2-46B9-AC7D-7A797F193C0E}" srcOrd="1" destOrd="0" presId="urn:microsoft.com/office/officeart/2005/8/layout/hierarchy3"/>
    <dgm:cxn modelId="{7169AD4D-C344-471B-8F8B-403763072785}" type="presParOf" srcId="{8FB86BCE-13A2-46B9-AC7D-7A797F193C0E}" destId="{4006728D-F438-4C1F-9687-6C22E341B484}" srcOrd="0" destOrd="0" presId="urn:microsoft.com/office/officeart/2005/8/layout/hierarchy3"/>
    <dgm:cxn modelId="{A51E7535-5531-4C26-8D7D-C3B47FD9C540}" type="presParOf" srcId="{8FB86BCE-13A2-46B9-AC7D-7A797F193C0E}" destId="{0EAE632B-E6D5-4049-9AE8-0D4772B51C0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6CA73-59B3-40EA-9D6D-A84ADD756D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FE693D9-BDC4-470F-8CD5-BE6A01807393}">
      <dgm:prSet phldrT="[Metin]"/>
      <dgm:spPr/>
      <dgm:t>
        <a:bodyPr/>
        <a:lstStyle/>
        <a:p>
          <a:r>
            <a:rPr lang="tr-TR" smtClean="0"/>
            <a:t>Uluslararası Kitap Bölümü</a:t>
          </a:r>
          <a:endParaRPr lang="tr-TR"/>
        </a:p>
      </dgm:t>
    </dgm:pt>
    <dgm:pt modelId="{DE384D14-47C3-4E2E-8BF9-7DBC144A80F4}" type="parTrans" cxnId="{B49B255F-B5BC-4B3F-81BA-0FBFD38C6D3F}">
      <dgm:prSet/>
      <dgm:spPr/>
      <dgm:t>
        <a:bodyPr/>
        <a:lstStyle/>
        <a:p>
          <a:endParaRPr lang="tr-TR"/>
        </a:p>
      </dgm:t>
    </dgm:pt>
    <dgm:pt modelId="{215ACEE7-957F-4B0B-8F21-C22D32C1E134}" type="sibTrans" cxnId="{B49B255F-B5BC-4B3F-81BA-0FBFD38C6D3F}">
      <dgm:prSet/>
      <dgm:spPr/>
      <dgm:t>
        <a:bodyPr/>
        <a:lstStyle/>
        <a:p>
          <a:endParaRPr lang="tr-TR"/>
        </a:p>
      </dgm:t>
    </dgm:pt>
    <dgm:pt modelId="{F7A92B72-5A27-4EF9-9063-2BDAFE4CCDF3}">
      <dgm:prSet phldrT="[Metin]"/>
      <dgm:spPr/>
      <dgm:t>
        <a:bodyPr/>
        <a:lstStyle/>
        <a:p>
          <a:r>
            <a:rPr lang="tr-TR" smtClean="0"/>
            <a:t>8</a:t>
          </a:r>
          <a:endParaRPr lang="tr-TR"/>
        </a:p>
      </dgm:t>
    </dgm:pt>
    <dgm:pt modelId="{9CE7A94E-DCB2-4CA3-8F06-5163069CDB75}" type="parTrans" cxnId="{12B4C3F7-23A0-4857-8D2C-4D9255B75992}">
      <dgm:prSet/>
      <dgm:spPr/>
      <dgm:t>
        <a:bodyPr/>
        <a:lstStyle/>
        <a:p>
          <a:endParaRPr lang="tr-TR"/>
        </a:p>
      </dgm:t>
    </dgm:pt>
    <dgm:pt modelId="{024E17A5-C610-48D7-A1D0-346DCFB2E0C8}" type="sibTrans" cxnId="{12B4C3F7-23A0-4857-8D2C-4D9255B75992}">
      <dgm:prSet/>
      <dgm:spPr/>
      <dgm:t>
        <a:bodyPr/>
        <a:lstStyle/>
        <a:p>
          <a:endParaRPr lang="tr-TR"/>
        </a:p>
      </dgm:t>
    </dgm:pt>
    <dgm:pt modelId="{08DA5BF9-EC44-4E7E-856B-923B4F3E2CB8}">
      <dgm:prSet phldrT="[Metin]"/>
      <dgm:spPr/>
      <dgm:t>
        <a:bodyPr/>
        <a:lstStyle/>
        <a:p>
          <a:r>
            <a:rPr lang="tr-TR" smtClean="0"/>
            <a:t>Uluslararası Kitap Editörlüğü</a:t>
          </a:r>
          <a:endParaRPr lang="tr-TR"/>
        </a:p>
      </dgm:t>
    </dgm:pt>
    <dgm:pt modelId="{D835CA9B-19B9-47D9-A5AD-65B36F258122}" type="sibTrans" cxnId="{0E73FCB0-37A7-4C5D-812F-809A7301AEA4}">
      <dgm:prSet/>
      <dgm:spPr/>
      <dgm:t>
        <a:bodyPr/>
        <a:lstStyle/>
        <a:p>
          <a:endParaRPr lang="tr-TR"/>
        </a:p>
      </dgm:t>
    </dgm:pt>
    <dgm:pt modelId="{B4EEC9B5-495A-4C95-9062-125478087CD1}" type="parTrans" cxnId="{0E73FCB0-37A7-4C5D-812F-809A7301AEA4}">
      <dgm:prSet/>
      <dgm:spPr/>
      <dgm:t>
        <a:bodyPr/>
        <a:lstStyle/>
        <a:p>
          <a:endParaRPr lang="tr-TR"/>
        </a:p>
      </dgm:t>
    </dgm:pt>
    <dgm:pt modelId="{62B8D138-B883-4AA3-B0F9-91F6843E82CF}">
      <dgm:prSet phldrT="[Metin]"/>
      <dgm:spPr/>
      <dgm:t>
        <a:bodyPr/>
        <a:lstStyle/>
        <a:p>
          <a:r>
            <a:rPr lang="tr-TR" smtClean="0"/>
            <a:t>1</a:t>
          </a:r>
          <a:endParaRPr lang="tr-TR"/>
        </a:p>
      </dgm:t>
    </dgm:pt>
    <dgm:pt modelId="{54745E4C-083D-458C-97B9-7F33912BBB3E}" type="sibTrans" cxnId="{95CB62A4-8FDE-4DAF-89A6-B74E50DC66C8}">
      <dgm:prSet/>
      <dgm:spPr/>
      <dgm:t>
        <a:bodyPr/>
        <a:lstStyle/>
        <a:p>
          <a:endParaRPr lang="tr-TR"/>
        </a:p>
      </dgm:t>
    </dgm:pt>
    <dgm:pt modelId="{8C2C3555-BE0F-4E49-BE63-E7E51A298E93}" type="parTrans" cxnId="{95CB62A4-8FDE-4DAF-89A6-B74E50DC66C8}">
      <dgm:prSet/>
      <dgm:spPr/>
      <dgm:t>
        <a:bodyPr/>
        <a:lstStyle/>
        <a:p>
          <a:endParaRPr lang="tr-TR"/>
        </a:p>
      </dgm:t>
    </dgm:pt>
    <dgm:pt modelId="{DCC490C2-E5EF-404B-A3D7-5FAC5C79F8FC}" type="pres">
      <dgm:prSet presAssocID="{C926CA73-59B3-40EA-9D6D-A84ADD756D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6DD26C-9F59-487C-9EC9-C5D5EE0C1BD5}" type="pres">
      <dgm:prSet presAssocID="{08DA5BF9-EC44-4E7E-856B-923B4F3E2CB8}" presName="root" presStyleCnt="0"/>
      <dgm:spPr/>
    </dgm:pt>
    <dgm:pt modelId="{2ED4509D-4B26-4947-8A06-21591423359B}" type="pres">
      <dgm:prSet presAssocID="{08DA5BF9-EC44-4E7E-856B-923B4F3E2CB8}" presName="rootComposite" presStyleCnt="0"/>
      <dgm:spPr/>
    </dgm:pt>
    <dgm:pt modelId="{C241EE83-3801-4D77-805F-CE7F278D97A1}" type="pres">
      <dgm:prSet presAssocID="{08DA5BF9-EC44-4E7E-856B-923B4F3E2CB8}" presName="rootText" presStyleLbl="node1" presStyleIdx="0" presStyleCnt="2" custLinFactNeighborX="-4487" custLinFactNeighborY="764"/>
      <dgm:spPr/>
      <dgm:t>
        <a:bodyPr/>
        <a:lstStyle/>
        <a:p>
          <a:endParaRPr lang="tr-TR"/>
        </a:p>
      </dgm:t>
    </dgm:pt>
    <dgm:pt modelId="{C1F38417-5347-476E-A832-2FE83746E2DB}" type="pres">
      <dgm:prSet presAssocID="{08DA5BF9-EC44-4E7E-856B-923B4F3E2CB8}" presName="rootConnector" presStyleLbl="node1" presStyleIdx="0" presStyleCnt="2"/>
      <dgm:spPr/>
      <dgm:t>
        <a:bodyPr/>
        <a:lstStyle/>
        <a:p>
          <a:endParaRPr lang="tr-TR"/>
        </a:p>
      </dgm:t>
    </dgm:pt>
    <dgm:pt modelId="{9B634A95-AF39-4803-8BAE-67526D463AE5}" type="pres">
      <dgm:prSet presAssocID="{08DA5BF9-EC44-4E7E-856B-923B4F3E2CB8}" presName="childShape" presStyleCnt="0"/>
      <dgm:spPr/>
    </dgm:pt>
    <dgm:pt modelId="{3F535EBE-042E-4294-9D38-F4918F5840D3}" type="pres">
      <dgm:prSet presAssocID="{8C2C3555-BE0F-4E49-BE63-E7E51A298E93}" presName="Name13" presStyleLbl="parChTrans1D2" presStyleIdx="0" presStyleCnt="2"/>
      <dgm:spPr/>
      <dgm:t>
        <a:bodyPr/>
        <a:lstStyle/>
        <a:p>
          <a:endParaRPr lang="tr-TR"/>
        </a:p>
      </dgm:t>
    </dgm:pt>
    <dgm:pt modelId="{45062C72-719D-465E-86E1-30E4FDF4592F}" type="pres">
      <dgm:prSet presAssocID="{62B8D138-B883-4AA3-B0F9-91F6843E82CF}" presName="childText" presStyleLbl="bgAcc1" presStyleIdx="0" presStyleCnt="2" custLinFactNeighborX="-5608" custLinFactNeighborY="7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F2DEE9-8576-488F-8D2E-7493A1A0FDDE}" type="pres">
      <dgm:prSet presAssocID="{5FE693D9-BDC4-470F-8CD5-BE6A01807393}" presName="root" presStyleCnt="0"/>
      <dgm:spPr/>
    </dgm:pt>
    <dgm:pt modelId="{594FA4F0-BD85-4FB5-BEC4-EEE9863483DD}" type="pres">
      <dgm:prSet presAssocID="{5FE693D9-BDC4-470F-8CD5-BE6A01807393}" presName="rootComposite" presStyleCnt="0"/>
      <dgm:spPr/>
    </dgm:pt>
    <dgm:pt modelId="{77D29A5E-D4F3-4E0F-A4F1-4CBC4C97A933}" type="pres">
      <dgm:prSet presAssocID="{5FE693D9-BDC4-470F-8CD5-BE6A01807393}" presName="rootText" presStyleLbl="node1" presStyleIdx="1" presStyleCnt="2"/>
      <dgm:spPr/>
      <dgm:t>
        <a:bodyPr/>
        <a:lstStyle/>
        <a:p>
          <a:endParaRPr lang="tr-TR"/>
        </a:p>
      </dgm:t>
    </dgm:pt>
    <dgm:pt modelId="{411623F1-2347-4419-AB97-D33E908697CC}" type="pres">
      <dgm:prSet presAssocID="{5FE693D9-BDC4-470F-8CD5-BE6A01807393}" presName="rootConnector" presStyleLbl="node1" presStyleIdx="1" presStyleCnt="2"/>
      <dgm:spPr/>
      <dgm:t>
        <a:bodyPr/>
        <a:lstStyle/>
        <a:p>
          <a:endParaRPr lang="tr-TR"/>
        </a:p>
      </dgm:t>
    </dgm:pt>
    <dgm:pt modelId="{307C08E8-40A0-4D03-AB41-D9F8243FEB12}" type="pres">
      <dgm:prSet presAssocID="{5FE693D9-BDC4-470F-8CD5-BE6A01807393}" presName="childShape" presStyleCnt="0"/>
      <dgm:spPr/>
    </dgm:pt>
    <dgm:pt modelId="{1A96F39C-8861-49FF-892C-6EC3CEF9162D}" type="pres">
      <dgm:prSet presAssocID="{9CE7A94E-DCB2-4CA3-8F06-5163069CDB75}" presName="Name13" presStyleLbl="parChTrans1D2" presStyleIdx="1" presStyleCnt="2"/>
      <dgm:spPr/>
      <dgm:t>
        <a:bodyPr/>
        <a:lstStyle/>
        <a:p>
          <a:endParaRPr lang="tr-TR"/>
        </a:p>
      </dgm:t>
    </dgm:pt>
    <dgm:pt modelId="{E6FA0052-C00D-4130-B7A0-BC8BF5DF292E}" type="pres">
      <dgm:prSet presAssocID="{F7A92B72-5A27-4EF9-9063-2BDAFE4CCDF3}" presName="childText" presStyleLbl="bgAcc1" presStyleIdx="1" presStyleCnt="2" custLinFactNeighborX="-5368" custLinFactNeighborY="-1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B4C3F7-23A0-4857-8D2C-4D9255B75992}" srcId="{5FE693D9-BDC4-470F-8CD5-BE6A01807393}" destId="{F7A92B72-5A27-4EF9-9063-2BDAFE4CCDF3}" srcOrd="0" destOrd="0" parTransId="{9CE7A94E-DCB2-4CA3-8F06-5163069CDB75}" sibTransId="{024E17A5-C610-48D7-A1D0-346DCFB2E0C8}"/>
    <dgm:cxn modelId="{8FCA8BE7-4720-4EE9-B0E1-30E633213C28}" type="presOf" srcId="{F7A92B72-5A27-4EF9-9063-2BDAFE4CCDF3}" destId="{E6FA0052-C00D-4130-B7A0-BC8BF5DF292E}" srcOrd="0" destOrd="0" presId="urn:microsoft.com/office/officeart/2005/8/layout/hierarchy3"/>
    <dgm:cxn modelId="{50B1E6BA-A05A-47C8-9AD8-26C1AC08B7A2}" type="presOf" srcId="{9CE7A94E-DCB2-4CA3-8F06-5163069CDB75}" destId="{1A96F39C-8861-49FF-892C-6EC3CEF9162D}" srcOrd="0" destOrd="0" presId="urn:microsoft.com/office/officeart/2005/8/layout/hierarchy3"/>
    <dgm:cxn modelId="{BA222817-96E8-483A-9D26-F4397A49AB2B}" type="presOf" srcId="{8C2C3555-BE0F-4E49-BE63-E7E51A298E93}" destId="{3F535EBE-042E-4294-9D38-F4918F5840D3}" srcOrd="0" destOrd="0" presId="urn:microsoft.com/office/officeart/2005/8/layout/hierarchy3"/>
    <dgm:cxn modelId="{95CB62A4-8FDE-4DAF-89A6-B74E50DC66C8}" srcId="{08DA5BF9-EC44-4E7E-856B-923B4F3E2CB8}" destId="{62B8D138-B883-4AA3-B0F9-91F6843E82CF}" srcOrd="0" destOrd="0" parTransId="{8C2C3555-BE0F-4E49-BE63-E7E51A298E93}" sibTransId="{54745E4C-083D-458C-97B9-7F33912BBB3E}"/>
    <dgm:cxn modelId="{B49B255F-B5BC-4B3F-81BA-0FBFD38C6D3F}" srcId="{C926CA73-59B3-40EA-9D6D-A84ADD756DFB}" destId="{5FE693D9-BDC4-470F-8CD5-BE6A01807393}" srcOrd="1" destOrd="0" parTransId="{DE384D14-47C3-4E2E-8BF9-7DBC144A80F4}" sibTransId="{215ACEE7-957F-4B0B-8F21-C22D32C1E134}"/>
    <dgm:cxn modelId="{0E73FCB0-37A7-4C5D-812F-809A7301AEA4}" srcId="{C926CA73-59B3-40EA-9D6D-A84ADD756DFB}" destId="{08DA5BF9-EC44-4E7E-856B-923B4F3E2CB8}" srcOrd="0" destOrd="0" parTransId="{B4EEC9B5-495A-4C95-9062-125478087CD1}" sibTransId="{D835CA9B-19B9-47D9-A5AD-65B36F258122}"/>
    <dgm:cxn modelId="{8E6D22ED-5F75-4FC6-8275-430A637655F4}" type="presOf" srcId="{08DA5BF9-EC44-4E7E-856B-923B4F3E2CB8}" destId="{C1F38417-5347-476E-A832-2FE83746E2DB}" srcOrd="1" destOrd="0" presId="urn:microsoft.com/office/officeart/2005/8/layout/hierarchy3"/>
    <dgm:cxn modelId="{E6AA42F8-0D6A-4927-848F-D3567EA01035}" type="presOf" srcId="{08DA5BF9-EC44-4E7E-856B-923B4F3E2CB8}" destId="{C241EE83-3801-4D77-805F-CE7F278D97A1}" srcOrd="0" destOrd="0" presId="urn:microsoft.com/office/officeart/2005/8/layout/hierarchy3"/>
    <dgm:cxn modelId="{DD8E03D3-C532-4FC3-8980-44DAB8737A2A}" type="presOf" srcId="{5FE693D9-BDC4-470F-8CD5-BE6A01807393}" destId="{411623F1-2347-4419-AB97-D33E908697CC}" srcOrd="1" destOrd="0" presId="urn:microsoft.com/office/officeart/2005/8/layout/hierarchy3"/>
    <dgm:cxn modelId="{3882AD38-5D88-4149-8E27-8355F2A003B4}" type="presOf" srcId="{C926CA73-59B3-40EA-9D6D-A84ADD756DFB}" destId="{DCC490C2-E5EF-404B-A3D7-5FAC5C79F8FC}" srcOrd="0" destOrd="0" presId="urn:microsoft.com/office/officeart/2005/8/layout/hierarchy3"/>
    <dgm:cxn modelId="{EBE7107E-AFB4-4D63-AFD6-87E8F229E942}" type="presOf" srcId="{62B8D138-B883-4AA3-B0F9-91F6843E82CF}" destId="{45062C72-719D-465E-86E1-30E4FDF4592F}" srcOrd="0" destOrd="0" presId="urn:microsoft.com/office/officeart/2005/8/layout/hierarchy3"/>
    <dgm:cxn modelId="{EFCBB72D-1F2A-4612-BE3B-07C5B8475AD2}" type="presOf" srcId="{5FE693D9-BDC4-470F-8CD5-BE6A01807393}" destId="{77D29A5E-D4F3-4E0F-A4F1-4CBC4C97A933}" srcOrd="0" destOrd="0" presId="urn:microsoft.com/office/officeart/2005/8/layout/hierarchy3"/>
    <dgm:cxn modelId="{0F93EB0D-037E-4454-B996-2AB851E9C28C}" type="presParOf" srcId="{DCC490C2-E5EF-404B-A3D7-5FAC5C79F8FC}" destId="{B56DD26C-9F59-487C-9EC9-C5D5EE0C1BD5}" srcOrd="0" destOrd="0" presId="urn:microsoft.com/office/officeart/2005/8/layout/hierarchy3"/>
    <dgm:cxn modelId="{24FAC6F5-E752-4639-909D-540BB223E7F8}" type="presParOf" srcId="{B56DD26C-9F59-487C-9EC9-C5D5EE0C1BD5}" destId="{2ED4509D-4B26-4947-8A06-21591423359B}" srcOrd="0" destOrd="0" presId="urn:microsoft.com/office/officeart/2005/8/layout/hierarchy3"/>
    <dgm:cxn modelId="{43F9D4D6-7E10-4914-971C-60EABAEC1891}" type="presParOf" srcId="{2ED4509D-4B26-4947-8A06-21591423359B}" destId="{C241EE83-3801-4D77-805F-CE7F278D97A1}" srcOrd="0" destOrd="0" presId="urn:microsoft.com/office/officeart/2005/8/layout/hierarchy3"/>
    <dgm:cxn modelId="{D0E50473-8D90-4368-B5A6-EB5AC7147FDA}" type="presParOf" srcId="{2ED4509D-4B26-4947-8A06-21591423359B}" destId="{C1F38417-5347-476E-A832-2FE83746E2DB}" srcOrd="1" destOrd="0" presId="urn:microsoft.com/office/officeart/2005/8/layout/hierarchy3"/>
    <dgm:cxn modelId="{540F6E8E-D741-4B02-86C3-1047DB42ADF5}" type="presParOf" srcId="{B56DD26C-9F59-487C-9EC9-C5D5EE0C1BD5}" destId="{9B634A95-AF39-4803-8BAE-67526D463AE5}" srcOrd="1" destOrd="0" presId="urn:microsoft.com/office/officeart/2005/8/layout/hierarchy3"/>
    <dgm:cxn modelId="{A6FB32AF-F76D-408A-8F42-624F47B2AA68}" type="presParOf" srcId="{9B634A95-AF39-4803-8BAE-67526D463AE5}" destId="{3F535EBE-042E-4294-9D38-F4918F5840D3}" srcOrd="0" destOrd="0" presId="urn:microsoft.com/office/officeart/2005/8/layout/hierarchy3"/>
    <dgm:cxn modelId="{F60A6008-DFA0-43F0-8E56-F3949C6299A2}" type="presParOf" srcId="{9B634A95-AF39-4803-8BAE-67526D463AE5}" destId="{45062C72-719D-465E-86E1-30E4FDF4592F}" srcOrd="1" destOrd="0" presId="urn:microsoft.com/office/officeart/2005/8/layout/hierarchy3"/>
    <dgm:cxn modelId="{F2CB58B0-D8D6-442E-855C-B6F8BC693995}" type="presParOf" srcId="{DCC490C2-E5EF-404B-A3D7-5FAC5C79F8FC}" destId="{93F2DEE9-8576-488F-8D2E-7493A1A0FDDE}" srcOrd="1" destOrd="0" presId="urn:microsoft.com/office/officeart/2005/8/layout/hierarchy3"/>
    <dgm:cxn modelId="{BE4DCCC8-D33C-47B9-AE17-2062E26AD499}" type="presParOf" srcId="{93F2DEE9-8576-488F-8D2E-7493A1A0FDDE}" destId="{594FA4F0-BD85-4FB5-BEC4-EEE9863483DD}" srcOrd="0" destOrd="0" presId="urn:microsoft.com/office/officeart/2005/8/layout/hierarchy3"/>
    <dgm:cxn modelId="{6499BC15-7B8E-4DA0-91A0-5BEF559918A8}" type="presParOf" srcId="{594FA4F0-BD85-4FB5-BEC4-EEE9863483DD}" destId="{77D29A5E-D4F3-4E0F-A4F1-4CBC4C97A933}" srcOrd="0" destOrd="0" presId="urn:microsoft.com/office/officeart/2005/8/layout/hierarchy3"/>
    <dgm:cxn modelId="{2C3214B3-DEBF-4821-937C-A27A2B57295A}" type="presParOf" srcId="{594FA4F0-BD85-4FB5-BEC4-EEE9863483DD}" destId="{411623F1-2347-4419-AB97-D33E908697CC}" srcOrd="1" destOrd="0" presId="urn:microsoft.com/office/officeart/2005/8/layout/hierarchy3"/>
    <dgm:cxn modelId="{69A8C538-C302-4C73-B38F-82C29E89F289}" type="presParOf" srcId="{93F2DEE9-8576-488F-8D2E-7493A1A0FDDE}" destId="{307C08E8-40A0-4D03-AB41-D9F8243FEB12}" srcOrd="1" destOrd="0" presId="urn:microsoft.com/office/officeart/2005/8/layout/hierarchy3"/>
    <dgm:cxn modelId="{24CD2EEE-05DF-488C-87C8-3905A13CF9AA}" type="presParOf" srcId="{307C08E8-40A0-4D03-AB41-D9F8243FEB12}" destId="{1A96F39C-8861-49FF-892C-6EC3CEF9162D}" srcOrd="0" destOrd="0" presId="urn:microsoft.com/office/officeart/2005/8/layout/hierarchy3"/>
    <dgm:cxn modelId="{9677C50E-99E5-4E84-9CBF-DA9388443492}" type="presParOf" srcId="{307C08E8-40A0-4D03-AB41-D9F8243FEB12}" destId="{E6FA0052-C00D-4130-B7A0-BC8BF5DF29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6CA73-59B3-40EA-9D6D-A84ADD756DF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DA5BF9-EC44-4E7E-856B-923B4F3E2CB8}">
      <dgm:prSet phldrT="[Metin]"/>
      <dgm:spPr/>
      <dgm:t>
        <a:bodyPr/>
        <a:lstStyle/>
        <a:p>
          <a:r>
            <a:rPr lang="tr-TR" smtClean="0"/>
            <a:t>Uluslararası Sempozyum</a:t>
          </a:r>
          <a:endParaRPr lang="tr-TR"/>
        </a:p>
      </dgm:t>
    </dgm:pt>
    <dgm:pt modelId="{B4EEC9B5-495A-4C95-9062-125478087CD1}" type="parTrans" cxnId="{0E73FCB0-37A7-4C5D-812F-809A7301AEA4}">
      <dgm:prSet/>
      <dgm:spPr/>
      <dgm:t>
        <a:bodyPr/>
        <a:lstStyle/>
        <a:p>
          <a:endParaRPr lang="tr-TR"/>
        </a:p>
      </dgm:t>
    </dgm:pt>
    <dgm:pt modelId="{D835CA9B-19B9-47D9-A5AD-65B36F258122}" type="sibTrans" cxnId="{0E73FCB0-37A7-4C5D-812F-809A7301AEA4}">
      <dgm:prSet/>
      <dgm:spPr/>
      <dgm:t>
        <a:bodyPr/>
        <a:lstStyle/>
        <a:p>
          <a:endParaRPr lang="tr-TR"/>
        </a:p>
      </dgm:t>
    </dgm:pt>
    <dgm:pt modelId="{5FE693D9-BDC4-470F-8CD5-BE6A01807393}">
      <dgm:prSet phldrT="[Metin]"/>
      <dgm:spPr/>
      <dgm:t>
        <a:bodyPr/>
        <a:lstStyle/>
        <a:p>
          <a:r>
            <a:rPr lang="tr-TR" smtClean="0"/>
            <a:t>Ulusal Sempozyum</a:t>
          </a:r>
          <a:endParaRPr lang="tr-TR"/>
        </a:p>
      </dgm:t>
    </dgm:pt>
    <dgm:pt modelId="{DE384D14-47C3-4E2E-8BF9-7DBC144A80F4}" type="parTrans" cxnId="{B49B255F-B5BC-4B3F-81BA-0FBFD38C6D3F}">
      <dgm:prSet/>
      <dgm:spPr/>
      <dgm:t>
        <a:bodyPr/>
        <a:lstStyle/>
        <a:p>
          <a:endParaRPr lang="tr-TR"/>
        </a:p>
      </dgm:t>
    </dgm:pt>
    <dgm:pt modelId="{215ACEE7-957F-4B0B-8F21-C22D32C1E134}" type="sibTrans" cxnId="{B49B255F-B5BC-4B3F-81BA-0FBFD38C6D3F}">
      <dgm:prSet/>
      <dgm:spPr/>
      <dgm:t>
        <a:bodyPr/>
        <a:lstStyle/>
        <a:p>
          <a:endParaRPr lang="tr-TR"/>
        </a:p>
      </dgm:t>
    </dgm:pt>
    <dgm:pt modelId="{62B8D138-B883-4AA3-B0F9-91F6843E82CF}">
      <dgm:prSet phldrT="[Metin]"/>
      <dgm:spPr/>
      <dgm:t>
        <a:bodyPr/>
        <a:lstStyle/>
        <a:p>
          <a:r>
            <a:rPr lang="tr-TR" smtClean="0"/>
            <a:t>4</a:t>
          </a:r>
          <a:endParaRPr lang="tr-TR"/>
        </a:p>
      </dgm:t>
    </dgm:pt>
    <dgm:pt modelId="{8C2C3555-BE0F-4E49-BE63-E7E51A298E93}" type="parTrans" cxnId="{95CB62A4-8FDE-4DAF-89A6-B74E50DC66C8}">
      <dgm:prSet/>
      <dgm:spPr/>
      <dgm:t>
        <a:bodyPr/>
        <a:lstStyle/>
        <a:p>
          <a:endParaRPr lang="tr-TR"/>
        </a:p>
      </dgm:t>
    </dgm:pt>
    <dgm:pt modelId="{54745E4C-083D-458C-97B9-7F33912BBB3E}" type="sibTrans" cxnId="{95CB62A4-8FDE-4DAF-89A6-B74E50DC66C8}">
      <dgm:prSet/>
      <dgm:spPr/>
      <dgm:t>
        <a:bodyPr/>
        <a:lstStyle/>
        <a:p>
          <a:endParaRPr lang="tr-TR"/>
        </a:p>
      </dgm:t>
    </dgm:pt>
    <dgm:pt modelId="{F7A92B72-5A27-4EF9-9063-2BDAFE4CCDF3}">
      <dgm:prSet phldrT="[Metin]"/>
      <dgm:spPr/>
      <dgm:t>
        <a:bodyPr/>
        <a:lstStyle/>
        <a:p>
          <a:r>
            <a:rPr lang="tr-TR" smtClean="0"/>
            <a:t>2</a:t>
          </a:r>
          <a:endParaRPr lang="tr-TR"/>
        </a:p>
      </dgm:t>
    </dgm:pt>
    <dgm:pt modelId="{9CE7A94E-DCB2-4CA3-8F06-5163069CDB75}" type="parTrans" cxnId="{12B4C3F7-23A0-4857-8D2C-4D9255B75992}">
      <dgm:prSet/>
      <dgm:spPr/>
      <dgm:t>
        <a:bodyPr/>
        <a:lstStyle/>
        <a:p>
          <a:endParaRPr lang="tr-TR"/>
        </a:p>
      </dgm:t>
    </dgm:pt>
    <dgm:pt modelId="{024E17A5-C610-48D7-A1D0-346DCFB2E0C8}" type="sibTrans" cxnId="{12B4C3F7-23A0-4857-8D2C-4D9255B75992}">
      <dgm:prSet/>
      <dgm:spPr/>
      <dgm:t>
        <a:bodyPr/>
        <a:lstStyle/>
        <a:p>
          <a:endParaRPr lang="tr-TR"/>
        </a:p>
      </dgm:t>
    </dgm:pt>
    <dgm:pt modelId="{DCC490C2-E5EF-404B-A3D7-5FAC5C79F8FC}" type="pres">
      <dgm:prSet presAssocID="{C926CA73-59B3-40EA-9D6D-A84ADD756D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6DD26C-9F59-487C-9EC9-C5D5EE0C1BD5}" type="pres">
      <dgm:prSet presAssocID="{08DA5BF9-EC44-4E7E-856B-923B4F3E2CB8}" presName="root" presStyleCnt="0"/>
      <dgm:spPr/>
    </dgm:pt>
    <dgm:pt modelId="{2ED4509D-4B26-4947-8A06-21591423359B}" type="pres">
      <dgm:prSet presAssocID="{08DA5BF9-EC44-4E7E-856B-923B4F3E2CB8}" presName="rootComposite" presStyleCnt="0"/>
      <dgm:spPr/>
    </dgm:pt>
    <dgm:pt modelId="{C241EE83-3801-4D77-805F-CE7F278D97A1}" type="pres">
      <dgm:prSet presAssocID="{08DA5BF9-EC44-4E7E-856B-923B4F3E2CB8}" presName="rootText" presStyleLbl="node1" presStyleIdx="0" presStyleCnt="2"/>
      <dgm:spPr/>
      <dgm:t>
        <a:bodyPr/>
        <a:lstStyle/>
        <a:p>
          <a:endParaRPr lang="tr-TR"/>
        </a:p>
      </dgm:t>
    </dgm:pt>
    <dgm:pt modelId="{C1F38417-5347-476E-A832-2FE83746E2DB}" type="pres">
      <dgm:prSet presAssocID="{08DA5BF9-EC44-4E7E-856B-923B4F3E2CB8}" presName="rootConnector" presStyleLbl="node1" presStyleIdx="0" presStyleCnt="2"/>
      <dgm:spPr/>
      <dgm:t>
        <a:bodyPr/>
        <a:lstStyle/>
        <a:p>
          <a:endParaRPr lang="tr-TR"/>
        </a:p>
      </dgm:t>
    </dgm:pt>
    <dgm:pt modelId="{9B634A95-AF39-4803-8BAE-67526D463AE5}" type="pres">
      <dgm:prSet presAssocID="{08DA5BF9-EC44-4E7E-856B-923B4F3E2CB8}" presName="childShape" presStyleCnt="0"/>
      <dgm:spPr/>
    </dgm:pt>
    <dgm:pt modelId="{3F535EBE-042E-4294-9D38-F4918F5840D3}" type="pres">
      <dgm:prSet presAssocID="{8C2C3555-BE0F-4E49-BE63-E7E51A298E93}" presName="Name13" presStyleLbl="parChTrans1D2" presStyleIdx="0" presStyleCnt="2"/>
      <dgm:spPr/>
      <dgm:t>
        <a:bodyPr/>
        <a:lstStyle/>
        <a:p>
          <a:endParaRPr lang="tr-TR"/>
        </a:p>
      </dgm:t>
    </dgm:pt>
    <dgm:pt modelId="{45062C72-719D-465E-86E1-30E4FDF4592F}" type="pres">
      <dgm:prSet presAssocID="{62B8D138-B883-4AA3-B0F9-91F6843E82C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F2DEE9-8576-488F-8D2E-7493A1A0FDDE}" type="pres">
      <dgm:prSet presAssocID="{5FE693D9-BDC4-470F-8CD5-BE6A01807393}" presName="root" presStyleCnt="0"/>
      <dgm:spPr/>
    </dgm:pt>
    <dgm:pt modelId="{594FA4F0-BD85-4FB5-BEC4-EEE9863483DD}" type="pres">
      <dgm:prSet presAssocID="{5FE693D9-BDC4-470F-8CD5-BE6A01807393}" presName="rootComposite" presStyleCnt="0"/>
      <dgm:spPr/>
    </dgm:pt>
    <dgm:pt modelId="{77D29A5E-D4F3-4E0F-A4F1-4CBC4C97A933}" type="pres">
      <dgm:prSet presAssocID="{5FE693D9-BDC4-470F-8CD5-BE6A01807393}" presName="rootText" presStyleLbl="node1" presStyleIdx="1" presStyleCnt="2"/>
      <dgm:spPr/>
      <dgm:t>
        <a:bodyPr/>
        <a:lstStyle/>
        <a:p>
          <a:endParaRPr lang="tr-TR"/>
        </a:p>
      </dgm:t>
    </dgm:pt>
    <dgm:pt modelId="{411623F1-2347-4419-AB97-D33E908697CC}" type="pres">
      <dgm:prSet presAssocID="{5FE693D9-BDC4-470F-8CD5-BE6A01807393}" presName="rootConnector" presStyleLbl="node1" presStyleIdx="1" presStyleCnt="2"/>
      <dgm:spPr/>
      <dgm:t>
        <a:bodyPr/>
        <a:lstStyle/>
        <a:p>
          <a:endParaRPr lang="tr-TR"/>
        </a:p>
      </dgm:t>
    </dgm:pt>
    <dgm:pt modelId="{307C08E8-40A0-4D03-AB41-D9F8243FEB12}" type="pres">
      <dgm:prSet presAssocID="{5FE693D9-BDC4-470F-8CD5-BE6A01807393}" presName="childShape" presStyleCnt="0"/>
      <dgm:spPr/>
    </dgm:pt>
    <dgm:pt modelId="{1A96F39C-8861-49FF-892C-6EC3CEF9162D}" type="pres">
      <dgm:prSet presAssocID="{9CE7A94E-DCB2-4CA3-8F06-5163069CDB75}" presName="Name13" presStyleLbl="parChTrans1D2" presStyleIdx="1" presStyleCnt="2"/>
      <dgm:spPr/>
      <dgm:t>
        <a:bodyPr/>
        <a:lstStyle/>
        <a:p>
          <a:endParaRPr lang="tr-TR"/>
        </a:p>
      </dgm:t>
    </dgm:pt>
    <dgm:pt modelId="{E6FA0052-C00D-4130-B7A0-BC8BF5DF292E}" type="pres">
      <dgm:prSet presAssocID="{F7A92B72-5A27-4EF9-9063-2BDAFE4CCDF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B4C3F7-23A0-4857-8D2C-4D9255B75992}" srcId="{5FE693D9-BDC4-470F-8CD5-BE6A01807393}" destId="{F7A92B72-5A27-4EF9-9063-2BDAFE4CCDF3}" srcOrd="0" destOrd="0" parTransId="{9CE7A94E-DCB2-4CA3-8F06-5163069CDB75}" sibTransId="{024E17A5-C610-48D7-A1D0-346DCFB2E0C8}"/>
    <dgm:cxn modelId="{8FCA8BE7-4720-4EE9-B0E1-30E633213C28}" type="presOf" srcId="{F7A92B72-5A27-4EF9-9063-2BDAFE4CCDF3}" destId="{E6FA0052-C00D-4130-B7A0-BC8BF5DF292E}" srcOrd="0" destOrd="0" presId="urn:microsoft.com/office/officeart/2005/8/layout/hierarchy3"/>
    <dgm:cxn modelId="{50B1E6BA-A05A-47C8-9AD8-26C1AC08B7A2}" type="presOf" srcId="{9CE7A94E-DCB2-4CA3-8F06-5163069CDB75}" destId="{1A96F39C-8861-49FF-892C-6EC3CEF9162D}" srcOrd="0" destOrd="0" presId="urn:microsoft.com/office/officeart/2005/8/layout/hierarchy3"/>
    <dgm:cxn modelId="{BA222817-96E8-483A-9D26-F4397A49AB2B}" type="presOf" srcId="{8C2C3555-BE0F-4E49-BE63-E7E51A298E93}" destId="{3F535EBE-042E-4294-9D38-F4918F5840D3}" srcOrd="0" destOrd="0" presId="urn:microsoft.com/office/officeart/2005/8/layout/hierarchy3"/>
    <dgm:cxn modelId="{95CB62A4-8FDE-4DAF-89A6-B74E50DC66C8}" srcId="{08DA5BF9-EC44-4E7E-856B-923B4F3E2CB8}" destId="{62B8D138-B883-4AA3-B0F9-91F6843E82CF}" srcOrd="0" destOrd="0" parTransId="{8C2C3555-BE0F-4E49-BE63-E7E51A298E93}" sibTransId="{54745E4C-083D-458C-97B9-7F33912BBB3E}"/>
    <dgm:cxn modelId="{B49B255F-B5BC-4B3F-81BA-0FBFD38C6D3F}" srcId="{C926CA73-59B3-40EA-9D6D-A84ADD756DFB}" destId="{5FE693D9-BDC4-470F-8CD5-BE6A01807393}" srcOrd="1" destOrd="0" parTransId="{DE384D14-47C3-4E2E-8BF9-7DBC144A80F4}" sibTransId="{215ACEE7-957F-4B0B-8F21-C22D32C1E134}"/>
    <dgm:cxn modelId="{0E73FCB0-37A7-4C5D-812F-809A7301AEA4}" srcId="{C926CA73-59B3-40EA-9D6D-A84ADD756DFB}" destId="{08DA5BF9-EC44-4E7E-856B-923B4F3E2CB8}" srcOrd="0" destOrd="0" parTransId="{B4EEC9B5-495A-4C95-9062-125478087CD1}" sibTransId="{D835CA9B-19B9-47D9-A5AD-65B36F258122}"/>
    <dgm:cxn modelId="{8E6D22ED-5F75-4FC6-8275-430A637655F4}" type="presOf" srcId="{08DA5BF9-EC44-4E7E-856B-923B4F3E2CB8}" destId="{C1F38417-5347-476E-A832-2FE83746E2DB}" srcOrd="1" destOrd="0" presId="urn:microsoft.com/office/officeart/2005/8/layout/hierarchy3"/>
    <dgm:cxn modelId="{E6AA42F8-0D6A-4927-848F-D3567EA01035}" type="presOf" srcId="{08DA5BF9-EC44-4E7E-856B-923B4F3E2CB8}" destId="{C241EE83-3801-4D77-805F-CE7F278D97A1}" srcOrd="0" destOrd="0" presId="urn:microsoft.com/office/officeart/2005/8/layout/hierarchy3"/>
    <dgm:cxn modelId="{DD8E03D3-C532-4FC3-8980-44DAB8737A2A}" type="presOf" srcId="{5FE693D9-BDC4-470F-8CD5-BE6A01807393}" destId="{411623F1-2347-4419-AB97-D33E908697CC}" srcOrd="1" destOrd="0" presId="urn:microsoft.com/office/officeart/2005/8/layout/hierarchy3"/>
    <dgm:cxn modelId="{3882AD38-5D88-4149-8E27-8355F2A003B4}" type="presOf" srcId="{C926CA73-59B3-40EA-9D6D-A84ADD756DFB}" destId="{DCC490C2-E5EF-404B-A3D7-5FAC5C79F8FC}" srcOrd="0" destOrd="0" presId="urn:microsoft.com/office/officeart/2005/8/layout/hierarchy3"/>
    <dgm:cxn modelId="{EBE7107E-AFB4-4D63-AFD6-87E8F229E942}" type="presOf" srcId="{62B8D138-B883-4AA3-B0F9-91F6843E82CF}" destId="{45062C72-719D-465E-86E1-30E4FDF4592F}" srcOrd="0" destOrd="0" presId="urn:microsoft.com/office/officeart/2005/8/layout/hierarchy3"/>
    <dgm:cxn modelId="{EFCBB72D-1F2A-4612-BE3B-07C5B8475AD2}" type="presOf" srcId="{5FE693D9-BDC4-470F-8CD5-BE6A01807393}" destId="{77D29A5E-D4F3-4E0F-A4F1-4CBC4C97A933}" srcOrd="0" destOrd="0" presId="urn:microsoft.com/office/officeart/2005/8/layout/hierarchy3"/>
    <dgm:cxn modelId="{0F93EB0D-037E-4454-B996-2AB851E9C28C}" type="presParOf" srcId="{DCC490C2-E5EF-404B-A3D7-5FAC5C79F8FC}" destId="{B56DD26C-9F59-487C-9EC9-C5D5EE0C1BD5}" srcOrd="0" destOrd="0" presId="urn:microsoft.com/office/officeart/2005/8/layout/hierarchy3"/>
    <dgm:cxn modelId="{24FAC6F5-E752-4639-909D-540BB223E7F8}" type="presParOf" srcId="{B56DD26C-9F59-487C-9EC9-C5D5EE0C1BD5}" destId="{2ED4509D-4B26-4947-8A06-21591423359B}" srcOrd="0" destOrd="0" presId="urn:microsoft.com/office/officeart/2005/8/layout/hierarchy3"/>
    <dgm:cxn modelId="{43F9D4D6-7E10-4914-971C-60EABAEC1891}" type="presParOf" srcId="{2ED4509D-4B26-4947-8A06-21591423359B}" destId="{C241EE83-3801-4D77-805F-CE7F278D97A1}" srcOrd="0" destOrd="0" presId="urn:microsoft.com/office/officeart/2005/8/layout/hierarchy3"/>
    <dgm:cxn modelId="{D0E50473-8D90-4368-B5A6-EB5AC7147FDA}" type="presParOf" srcId="{2ED4509D-4B26-4947-8A06-21591423359B}" destId="{C1F38417-5347-476E-A832-2FE83746E2DB}" srcOrd="1" destOrd="0" presId="urn:microsoft.com/office/officeart/2005/8/layout/hierarchy3"/>
    <dgm:cxn modelId="{540F6E8E-D741-4B02-86C3-1047DB42ADF5}" type="presParOf" srcId="{B56DD26C-9F59-487C-9EC9-C5D5EE0C1BD5}" destId="{9B634A95-AF39-4803-8BAE-67526D463AE5}" srcOrd="1" destOrd="0" presId="urn:microsoft.com/office/officeart/2005/8/layout/hierarchy3"/>
    <dgm:cxn modelId="{A6FB32AF-F76D-408A-8F42-624F47B2AA68}" type="presParOf" srcId="{9B634A95-AF39-4803-8BAE-67526D463AE5}" destId="{3F535EBE-042E-4294-9D38-F4918F5840D3}" srcOrd="0" destOrd="0" presId="urn:microsoft.com/office/officeart/2005/8/layout/hierarchy3"/>
    <dgm:cxn modelId="{F60A6008-DFA0-43F0-8E56-F3949C6299A2}" type="presParOf" srcId="{9B634A95-AF39-4803-8BAE-67526D463AE5}" destId="{45062C72-719D-465E-86E1-30E4FDF4592F}" srcOrd="1" destOrd="0" presId="urn:microsoft.com/office/officeart/2005/8/layout/hierarchy3"/>
    <dgm:cxn modelId="{F2CB58B0-D8D6-442E-855C-B6F8BC693995}" type="presParOf" srcId="{DCC490C2-E5EF-404B-A3D7-5FAC5C79F8FC}" destId="{93F2DEE9-8576-488F-8D2E-7493A1A0FDDE}" srcOrd="1" destOrd="0" presId="urn:microsoft.com/office/officeart/2005/8/layout/hierarchy3"/>
    <dgm:cxn modelId="{BE4DCCC8-D33C-47B9-AE17-2062E26AD499}" type="presParOf" srcId="{93F2DEE9-8576-488F-8D2E-7493A1A0FDDE}" destId="{594FA4F0-BD85-4FB5-BEC4-EEE9863483DD}" srcOrd="0" destOrd="0" presId="urn:microsoft.com/office/officeart/2005/8/layout/hierarchy3"/>
    <dgm:cxn modelId="{6499BC15-7B8E-4DA0-91A0-5BEF559918A8}" type="presParOf" srcId="{594FA4F0-BD85-4FB5-BEC4-EEE9863483DD}" destId="{77D29A5E-D4F3-4E0F-A4F1-4CBC4C97A933}" srcOrd="0" destOrd="0" presId="urn:microsoft.com/office/officeart/2005/8/layout/hierarchy3"/>
    <dgm:cxn modelId="{2C3214B3-DEBF-4821-937C-A27A2B57295A}" type="presParOf" srcId="{594FA4F0-BD85-4FB5-BEC4-EEE9863483DD}" destId="{411623F1-2347-4419-AB97-D33E908697CC}" srcOrd="1" destOrd="0" presId="urn:microsoft.com/office/officeart/2005/8/layout/hierarchy3"/>
    <dgm:cxn modelId="{69A8C538-C302-4C73-B38F-82C29E89F289}" type="presParOf" srcId="{93F2DEE9-8576-488F-8D2E-7493A1A0FDDE}" destId="{307C08E8-40A0-4D03-AB41-D9F8243FEB12}" srcOrd="1" destOrd="0" presId="urn:microsoft.com/office/officeart/2005/8/layout/hierarchy3"/>
    <dgm:cxn modelId="{24CD2EEE-05DF-488C-87C8-3905A13CF9AA}" type="presParOf" srcId="{307C08E8-40A0-4D03-AB41-D9F8243FEB12}" destId="{1A96F39C-8861-49FF-892C-6EC3CEF9162D}" srcOrd="0" destOrd="0" presId="urn:microsoft.com/office/officeart/2005/8/layout/hierarchy3"/>
    <dgm:cxn modelId="{9677C50E-99E5-4E84-9CBF-DA9388443492}" type="presParOf" srcId="{307C08E8-40A0-4D03-AB41-D9F8243FEB12}" destId="{E6FA0052-C00D-4130-B7A0-BC8BF5DF29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18E10F-DE0C-4B84-A58E-0ED6128C27DC}" type="doc">
      <dgm:prSet loTypeId="urn:microsoft.com/office/officeart/2005/8/layout/cycle4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45C7CD7-5C6A-4B45-84E3-8A550E37AAC4}">
      <dgm:prSet phldrT="[Metin]"/>
      <dgm:spPr/>
      <dgm:t>
        <a:bodyPr/>
        <a:lstStyle/>
        <a:p>
          <a:r>
            <a:rPr lang="tr-TR" b="1" smtClean="0"/>
            <a:t>TÜBİTAK</a:t>
          </a:r>
          <a:endParaRPr lang="tr-TR" b="1" dirty="0" smtClean="0"/>
        </a:p>
      </dgm:t>
    </dgm:pt>
    <dgm:pt modelId="{F677F48F-2A3B-4BB4-B2E8-503DA377D481}" type="parTrans" cxnId="{4D251D4F-BD5F-4CB0-AB99-8F96F2F7646B}">
      <dgm:prSet/>
      <dgm:spPr/>
      <dgm:t>
        <a:bodyPr/>
        <a:lstStyle/>
        <a:p>
          <a:endParaRPr lang="tr-TR" b="1"/>
        </a:p>
      </dgm:t>
    </dgm:pt>
    <dgm:pt modelId="{037A6380-4FE2-4624-BE3D-49F6D298C891}" type="sibTrans" cxnId="{4D251D4F-BD5F-4CB0-AB99-8F96F2F7646B}">
      <dgm:prSet/>
      <dgm:spPr/>
      <dgm:t>
        <a:bodyPr/>
        <a:lstStyle/>
        <a:p>
          <a:endParaRPr lang="tr-TR" b="1"/>
        </a:p>
      </dgm:t>
    </dgm:pt>
    <dgm:pt modelId="{43E4C240-3FC5-4915-B988-831118A87C8F}">
      <dgm:prSet phldrT="[Metin]"/>
      <dgm:spPr/>
      <dgm:t>
        <a:bodyPr/>
        <a:lstStyle/>
        <a:p>
          <a:r>
            <a:rPr lang="tr-TR" b="1" smtClean="0"/>
            <a:t>AB</a:t>
          </a:r>
          <a:endParaRPr lang="tr-TR" b="1"/>
        </a:p>
      </dgm:t>
    </dgm:pt>
    <dgm:pt modelId="{3DC8A206-FE2C-4EF9-A300-E4D18EE576B6}" type="parTrans" cxnId="{45BA190D-E84F-45D4-B40B-88945E73B2E3}">
      <dgm:prSet/>
      <dgm:spPr/>
      <dgm:t>
        <a:bodyPr/>
        <a:lstStyle/>
        <a:p>
          <a:endParaRPr lang="tr-TR" b="1"/>
        </a:p>
      </dgm:t>
    </dgm:pt>
    <dgm:pt modelId="{B245162C-624D-4951-AC98-E821EFB46252}" type="sibTrans" cxnId="{45BA190D-E84F-45D4-B40B-88945E73B2E3}">
      <dgm:prSet/>
      <dgm:spPr/>
      <dgm:t>
        <a:bodyPr/>
        <a:lstStyle/>
        <a:p>
          <a:endParaRPr lang="tr-TR" b="1"/>
        </a:p>
      </dgm:t>
    </dgm:pt>
    <dgm:pt modelId="{6F9755FF-E4E8-45E6-B5B5-307DD714373C}">
      <dgm:prSet phldrT="[Metin]"/>
      <dgm:spPr/>
      <dgm:t>
        <a:bodyPr/>
        <a:lstStyle/>
        <a:p>
          <a:r>
            <a:rPr lang="tr-TR" b="1" smtClean="0"/>
            <a:t>Diğer</a:t>
          </a:r>
          <a:endParaRPr lang="tr-TR" b="1"/>
        </a:p>
      </dgm:t>
    </dgm:pt>
    <dgm:pt modelId="{8AB20D00-D9C0-4DAE-809A-3F908340E46A}" type="parTrans" cxnId="{57D9BD17-63A1-4B52-8AEB-30E3558BDF8F}">
      <dgm:prSet/>
      <dgm:spPr/>
      <dgm:t>
        <a:bodyPr/>
        <a:lstStyle/>
        <a:p>
          <a:endParaRPr lang="tr-TR" b="1"/>
        </a:p>
      </dgm:t>
    </dgm:pt>
    <dgm:pt modelId="{92DB584A-E933-4534-BFCD-C6F2C11BD56E}" type="sibTrans" cxnId="{57D9BD17-63A1-4B52-8AEB-30E3558BDF8F}">
      <dgm:prSet/>
      <dgm:spPr/>
      <dgm:t>
        <a:bodyPr/>
        <a:lstStyle/>
        <a:p>
          <a:endParaRPr lang="tr-TR" b="1"/>
        </a:p>
      </dgm:t>
    </dgm:pt>
    <dgm:pt modelId="{A0E99649-5064-4EED-AB84-0C7A5EBB3B3D}">
      <dgm:prSet phldrT="[Metin]"/>
      <dgm:spPr/>
      <dgm:t>
        <a:bodyPr/>
        <a:lstStyle/>
        <a:p>
          <a:endParaRPr lang="tr-TR" b="1"/>
        </a:p>
      </dgm:t>
    </dgm:pt>
    <dgm:pt modelId="{34AE79D5-2788-4F87-BF38-1CAE28A7500C}" type="parTrans" cxnId="{46FB4554-7AA5-406D-9CC1-1F4D60D4FC5C}">
      <dgm:prSet/>
      <dgm:spPr/>
      <dgm:t>
        <a:bodyPr/>
        <a:lstStyle/>
        <a:p>
          <a:endParaRPr lang="tr-TR" b="1"/>
        </a:p>
      </dgm:t>
    </dgm:pt>
    <dgm:pt modelId="{8F91ABCA-2B0E-4A93-A140-2A23954374DE}" type="sibTrans" cxnId="{46FB4554-7AA5-406D-9CC1-1F4D60D4FC5C}">
      <dgm:prSet/>
      <dgm:spPr/>
      <dgm:t>
        <a:bodyPr/>
        <a:lstStyle/>
        <a:p>
          <a:endParaRPr lang="tr-TR" b="1"/>
        </a:p>
      </dgm:t>
    </dgm:pt>
    <dgm:pt modelId="{68CAF577-0E7B-4176-B834-A56CD84111CD}">
      <dgm:prSet phldrT="[Metin]"/>
      <dgm:spPr/>
      <dgm:t>
        <a:bodyPr/>
        <a:lstStyle/>
        <a:p>
          <a:endParaRPr lang="tr-TR" b="1"/>
        </a:p>
      </dgm:t>
    </dgm:pt>
    <dgm:pt modelId="{2EAA0836-D4EB-4177-B78B-93FA8E3AE4E0}" type="parTrans" cxnId="{63B69787-86D1-487D-AFB9-50CCD00CBA70}">
      <dgm:prSet/>
      <dgm:spPr/>
      <dgm:t>
        <a:bodyPr/>
        <a:lstStyle/>
        <a:p>
          <a:endParaRPr lang="tr-TR" b="1"/>
        </a:p>
      </dgm:t>
    </dgm:pt>
    <dgm:pt modelId="{F168911F-ABC9-4C62-B39F-057E02B369F5}" type="sibTrans" cxnId="{63B69787-86D1-487D-AFB9-50CCD00CBA70}">
      <dgm:prSet/>
      <dgm:spPr/>
      <dgm:t>
        <a:bodyPr/>
        <a:lstStyle/>
        <a:p>
          <a:endParaRPr lang="tr-TR" b="1"/>
        </a:p>
      </dgm:t>
    </dgm:pt>
    <dgm:pt modelId="{B33565D4-043F-4AF1-88C4-A15806B20C6B}">
      <dgm:prSet phldrT="[Metin]"/>
      <dgm:spPr/>
      <dgm:t>
        <a:bodyPr/>
        <a:lstStyle/>
        <a:p>
          <a:endParaRPr lang="tr-TR" b="1"/>
        </a:p>
      </dgm:t>
    </dgm:pt>
    <dgm:pt modelId="{84EEDD06-905B-43C2-8B89-D253140556AA}" type="parTrans" cxnId="{5743407F-5E97-472A-BA57-CFA14DABDEB2}">
      <dgm:prSet/>
      <dgm:spPr/>
      <dgm:t>
        <a:bodyPr/>
        <a:lstStyle/>
        <a:p>
          <a:endParaRPr lang="tr-TR" b="1"/>
        </a:p>
      </dgm:t>
    </dgm:pt>
    <dgm:pt modelId="{EAAE2C96-43B2-4978-A5DB-EA5AA8E0FD47}" type="sibTrans" cxnId="{5743407F-5E97-472A-BA57-CFA14DABDEB2}">
      <dgm:prSet/>
      <dgm:spPr/>
      <dgm:t>
        <a:bodyPr/>
        <a:lstStyle/>
        <a:p>
          <a:endParaRPr lang="tr-TR" b="1"/>
        </a:p>
      </dgm:t>
    </dgm:pt>
    <dgm:pt modelId="{0C0CEEC1-61D7-4A9B-BE2D-39ED9E5948EA}">
      <dgm:prSet phldrT="[Metin]"/>
      <dgm:spPr/>
      <dgm:t>
        <a:bodyPr/>
        <a:lstStyle/>
        <a:p>
          <a:r>
            <a:rPr lang="tr-TR" b="1" smtClean="0"/>
            <a:t>BAP</a:t>
          </a:r>
          <a:endParaRPr lang="tr-TR" b="1" dirty="0" smtClean="0"/>
        </a:p>
      </dgm:t>
    </dgm:pt>
    <dgm:pt modelId="{C862F248-44AB-4F2E-8F1D-AF786A31860C}" type="parTrans" cxnId="{8980B1F2-3F21-468F-B3B4-B403F613F49B}">
      <dgm:prSet/>
      <dgm:spPr/>
      <dgm:t>
        <a:bodyPr/>
        <a:lstStyle/>
        <a:p>
          <a:endParaRPr lang="tr-TR"/>
        </a:p>
      </dgm:t>
    </dgm:pt>
    <dgm:pt modelId="{876BE006-B4C5-4EBF-9672-EDDE8CD4B475}" type="sibTrans" cxnId="{8980B1F2-3F21-468F-B3B4-B403F613F49B}">
      <dgm:prSet/>
      <dgm:spPr/>
      <dgm:t>
        <a:bodyPr/>
        <a:lstStyle/>
        <a:p>
          <a:endParaRPr lang="tr-TR"/>
        </a:p>
      </dgm:t>
    </dgm:pt>
    <dgm:pt modelId="{DE069F9B-1078-4A78-A0F2-5977EE7EA97E}">
      <dgm:prSet phldrT="[Metin]"/>
      <dgm:spPr/>
      <dgm:t>
        <a:bodyPr/>
        <a:lstStyle/>
        <a:p>
          <a:r>
            <a:rPr lang="tr-TR" b="1" smtClean="0"/>
            <a:t>2</a:t>
          </a:r>
          <a:endParaRPr lang="tr-TR" b="1" dirty="0" smtClean="0"/>
        </a:p>
      </dgm:t>
    </dgm:pt>
    <dgm:pt modelId="{E08F5E8A-F7A1-47EB-B821-19848DD241F9}" type="parTrans" cxnId="{B2A9F488-991F-4FFD-88D5-C5942B264258}">
      <dgm:prSet/>
      <dgm:spPr/>
      <dgm:t>
        <a:bodyPr/>
        <a:lstStyle/>
        <a:p>
          <a:endParaRPr lang="tr-TR"/>
        </a:p>
      </dgm:t>
    </dgm:pt>
    <dgm:pt modelId="{D50B8D59-5056-481E-BF0A-202154D3546E}" type="sibTrans" cxnId="{B2A9F488-991F-4FFD-88D5-C5942B264258}">
      <dgm:prSet/>
      <dgm:spPr/>
      <dgm:t>
        <a:bodyPr/>
        <a:lstStyle/>
        <a:p>
          <a:endParaRPr lang="tr-TR"/>
        </a:p>
      </dgm:t>
    </dgm:pt>
    <dgm:pt modelId="{B8410382-8DD3-443E-9175-715324C08CC9}" type="pres">
      <dgm:prSet presAssocID="{EA18E10F-DE0C-4B84-A58E-0ED6128C27D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40C95A6-3771-4EB0-896E-97C6C3C399B5}" type="pres">
      <dgm:prSet presAssocID="{EA18E10F-DE0C-4B84-A58E-0ED6128C27DC}" presName="children" presStyleCnt="0"/>
      <dgm:spPr/>
      <dgm:t>
        <a:bodyPr/>
        <a:lstStyle/>
        <a:p>
          <a:endParaRPr lang="tr-TR"/>
        </a:p>
      </dgm:t>
    </dgm:pt>
    <dgm:pt modelId="{CF47E785-BC6F-4F78-A1CC-C2DF91E3A757}" type="pres">
      <dgm:prSet presAssocID="{EA18E10F-DE0C-4B84-A58E-0ED6128C27DC}" presName="child1group" presStyleCnt="0"/>
      <dgm:spPr/>
    </dgm:pt>
    <dgm:pt modelId="{7E19B707-D964-48E0-A29B-C6FCF971888F}" type="pres">
      <dgm:prSet presAssocID="{EA18E10F-DE0C-4B84-A58E-0ED6128C27DC}" presName="child1" presStyleLbl="bgAcc1" presStyleIdx="0" presStyleCnt="4"/>
      <dgm:spPr/>
      <dgm:t>
        <a:bodyPr/>
        <a:lstStyle/>
        <a:p>
          <a:endParaRPr lang="tr-TR"/>
        </a:p>
      </dgm:t>
    </dgm:pt>
    <dgm:pt modelId="{29C44A4D-34CB-48C8-9497-6D7E5BF20C94}" type="pres">
      <dgm:prSet presAssocID="{EA18E10F-DE0C-4B84-A58E-0ED6128C27D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4A9E7-3234-4FC0-950D-BD957B33F756}" type="pres">
      <dgm:prSet presAssocID="{EA18E10F-DE0C-4B84-A58E-0ED6128C27DC}" presName="child2group" presStyleCnt="0"/>
      <dgm:spPr/>
      <dgm:t>
        <a:bodyPr/>
        <a:lstStyle/>
        <a:p>
          <a:endParaRPr lang="tr-TR"/>
        </a:p>
      </dgm:t>
    </dgm:pt>
    <dgm:pt modelId="{5E162D47-06AF-4B2B-8041-5767058D93A8}" type="pres">
      <dgm:prSet presAssocID="{EA18E10F-DE0C-4B84-A58E-0ED6128C27DC}" presName="child2" presStyleLbl="bgAcc1" presStyleIdx="1" presStyleCnt="4"/>
      <dgm:spPr/>
      <dgm:t>
        <a:bodyPr/>
        <a:lstStyle/>
        <a:p>
          <a:endParaRPr lang="tr-TR"/>
        </a:p>
      </dgm:t>
    </dgm:pt>
    <dgm:pt modelId="{116FEFF2-C3AD-40B8-8851-EC8B437928D6}" type="pres">
      <dgm:prSet presAssocID="{EA18E10F-DE0C-4B84-A58E-0ED6128C27D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B2740F-7A4A-42AF-BDB3-106984170C42}" type="pres">
      <dgm:prSet presAssocID="{EA18E10F-DE0C-4B84-A58E-0ED6128C27DC}" presName="child3group" presStyleCnt="0"/>
      <dgm:spPr/>
      <dgm:t>
        <a:bodyPr/>
        <a:lstStyle/>
        <a:p>
          <a:endParaRPr lang="tr-TR"/>
        </a:p>
      </dgm:t>
    </dgm:pt>
    <dgm:pt modelId="{20A5780F-E1D7-48DD-AE2B-052C597B17F0}" type="pres">
      <dgm:prSet presAssocID="{EA18E10F-DE0C-4B84-A58E-0ED6128C27DC}" presName="child3" presStyleLbl="bgAcc1" presStyleIdx="2" presStyleCnt="4"/>
      <dgm:spPr/>
      <dgm:t>
        <a:bodyPr/>
        <a:lstStyle/>
        <a:p>
          <a:endParaRPr lang="tr-TR"/>
        </a:p>
      </dgm:t>
    </dgm:pt>
    <dgm:pt modelId="{C4D5E8A2-E0D8-4AA8-8616-D9E0CB3F53B7}" type="pres">
      <dgm:prSet presAssocID="{EA18E10F-DE0C-4B84-A58E-0ED6128C27D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FC87A6-B32D-45FD-AC74-BF231965BA7F}" type="pres">
      <dgm:prSet presAssocID="{EA18E10F-DE0C-4B84-A58E-0ED6128C27DC}" presName="child4group" presStyleCnt="0"/>
      <dgm:spPr/>
      <dgm:t>
        <a:bodyPr/>
        <a:lstStyle/>
        <a:p>
          <a:endParaRPr lang="tr-TR"/>
        </a:p>
      </dgm:t>
    </dgm:pt>
    <dgm:pt modelId="{AB7686DA-FA68-4802-B5B4-838DD6AAA9F8}" type="pres">
      <dgm:prSet presAssocID="{EA18E10F-DE0C-4B84-A58E-0ED6128C27DC}" presName="child4" presStyleLbl="bgAcc1" presStyleIdx="3" presStyleCnt="4"/>
      <dgm:spPr/>
      <dgm:t>
        <a:bodyPr/>
        <a:lstStyle/>
        <a:p>
          <a:endParaRPr lang="tr-TR"/>
        </a:p>
      </dgm:t>
    </dgm:pt>
    <dgm:pt modelId="{8CC40575-BE47-4C6A-B14F-D504D053CA07}" type="pres">
      <dgm:prSet presAssocID="{EA18E10F-DE0C-4B84-A58E-0ED6128C27D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4D4673-F5C5-4E62-A1A5-B6A86E83738E}" type="pres">
      <dgm:prSet presAssocID="{EA18E10F-DE0C-4B84-A58E-0ED6128C27DC}" presName="childPlaceholder" presStyleCnt="0"/>
      <dgm:spPr/>
      <dgm:t>
        <a:bodyPr/>
        <a:lstStyle/>
        <a:p>
          <a:endParaRPr lang="tr-TR"/>
        </a:p>
      </dgm:t>
    </dgm:pt>
    <dgm:pt modelId="{F343FD3F-CE66-4482-A62A-1E5D9C0A2D3D}" type="pres">
      <dgm:prSet presAssocID="{EA18E10F-DE0C-4B84-A58E-0ED6128C27DC}" presName="circle" presStyleCnt="0"/>
      <dgm:spPr/>
      <dgm:t>
        <a:bodyPr/>
        <a:lstStyle/>
        <a:p>
          <a:endParaRPr lang="tr-TR"/>
        </a:p>
      </dgm:t>
    </dgm:pt>
    <dgm:pt modelId="{42FE58BE-8A84-43DF-8341-09B28DE27A81}" type="pres">
      <dgm:prSet presAssocID="{EA18E10F-DE0C-4B84-A58E-0ED6128C27D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687CE0-44B1-42F1-9CCF-28E5420DB154}" type="pres">
      <dgm:prSet presAssocID="{EA18E10F-DE0C-4B84-A58E-0ED6128C27D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F263E4-9D35-4EB8-8203-DCE27A7CE7E5}" type="pres">
      <dgm:prSet presAssocID="{EA18E10F-DE0C-4B84-A58E-0ED6128C27D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BE0213-3DD6-479F-BCAB-E3F42955BC83}" type="pres">
      <dgm:prSet presAssocID="{EA18E10F-DE0C-4B84-A58E-0ED6128C27D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F00AE3-25AD-4870-AB38-2A0C8E90C760}" type="pres">
      <dgm:prSet presAssocID="{EA18E10F-DE0C-4B84-A58E-0ED6128C27DC}" presName="quadrantPlaceholder" presStyleCnt="0"/>
      <dgm:spPr/>
      <dgm:t>
        <a:bodyPr/>
        <a:lstStyle/>
        <a:p>
          <a:endParaRPr lang="tr-TR"/>
        </a:p>
      </dgm:t>
    </dgm:pt>
    <dgm:pt modelId="{43FFCEDC-6788-4182-A77E-4215AD66BA78}" type="pres">
      <dgm:prSet presAssocID="{EA18E10F-DE0C-4B84-A58E-0ED6128C27DC}" presName="center1" presStyleLbl="fgShp" presStyleIdx="0" presStyleCnt="2"/>
      <dgm:spPr/>
      <dgm:t>
        <a:bodyPr/>
        <a:lstStyle/>
        <a:p>
          <a:endParaRPr lang="tr-TR"/>
        </a:p>
      </dgm:t>
    </dgm:pt>
    <dgm:pt modelId="{319ABD12-2F69-4C69-861D-35763AC79A19}" type="pres">
      <dgm:prSet presAssocID="{EA18E10F-DE0C-4B84-A58E-0ED6128C27DC}" presName="center2" presStyleLbl="fgShp" presStyleIdx="1" presStyleCnt="2"/>
      <dgm:spPr/>
      <dgm:t>
        <a:bodyPr/>
        <a:lstStyle/>
        <a:p>
          <a:endParaRPr lang="tr-TR"/>
        </a:p>
      </dgm:t>
    </dgm:pt>
  </dgm:ptLst>
  <dgm:cxnLst>
    <dgm:cxn modelId="{CDC41F69-1EFC-49D0-8268-97B4AC607EDA}" type="presOf" srcId="{A0E99649-5064-4EED-AB84-0C7A5EBB3B3D}" destId="{5E162D47-06AF-4B2B-8041-5767058D93A8}" srcOrd="0" destOrd="0" presId="urn:microsoft.com/office/officeart/2005/8/layout/cycle4"/>
    <dgm:cxn modelId="{71BBD9F0-555A-4E02-8513-B4D9A5FBFE71}" type="presOf" srcId="{F45C7CD7-5C6A-4B45-84E3-8A550E37AAC4}" destId="{42FE58BE-8A84-43DF-8341-09B28DE27A81}" srcOrd="0" destOrd="0" presId="urn:microsoft.com/office/officeart/2005/8/layout/cycle4"/>
    <dgm:cxn modelId="{57D9BD17-63A1-4B52-8AEB-30E3558BDF8F}" srcId="{EA18E10F-DE0C-4B84-A58E-0ED6128C27DC}" destId="{6F9755FF-E4E8-45E6-B5B5-307DD714373C}" srcOrd="3" destOrd="0" parTransId="{8AB20D00-D9C0-4DAE-809A-3F908340E46A}" sibTransId="{92DB584A-E933-4534-BFCD-C6F2C11BD56E}"/>
    <dgm:cxn modelId="{FC09EBF8-6C84-4B70-97B6-6D355461D576}" type="presOf" srcId="{DE069F9B-1078-4A78-A0F2-5977EE7EA97E}" destId="{7E19B707-D964-48E0-A29B-C6FCF971888F}" srcOrd="0" destOrd="0" presId="urn:microsoft.com/office/officeart/2005/8/layout/cycle4"/>
    <dgm:cxn modelId="{B5FE0CE8-761E-49BF-BFBA-65457D0470BB}" type="presOf" srcId="{68CAF577-0E7B-4176-B834-A56CD84111CD}" destId="{C4D5E8A2-E0D8-4AA8-8616-D9E0CB3F53B7}" srcOrd="1" destOrd="0" presId="urn:microsoft.com/office/officeart/2005/8/layout/cycle4"/>
    <dgm:cxn modelId="{4D251D4F-BD5F-4CB0-AB99-8F96F2F7646B}" srcId="{EA18E10F-DE0C-4B84-A58E-0ED6128C27DC}" destId="{F45C7CD7-5C6A-4B45-84E3-8A550E37AAC4}" srcOrd="0" destOrd="0" parTransId="{F677F48F-2A3B-4BB4-B2E8-503DA377D481}" sibTransId="{037A6380-4FE2-4624-BE3D-49F6D298C891}"/>
    <dgm:cxn modelId="{B2A9F488-991F-4FFD-88D5-C5942B264258}" srcId="{F45C7CD7-5C6A-4B45-84E3-8A550E37AAC4}" destId="{DE069F9B-1078-4A78-A0F2-5977EE7EA97E}" srcOrd="0" destOrd="0" parTransId="{E08F5E8A-F7A1-47EB-B821-19848DD241F9}" sibTransId="{D50B8D59-5056-481E-BF0A-202154D3546E}"/>
    <dgm:cxn modelId="{22A3D5BB-AA9D-42AD-A4FF-4F0683ED9263}" type="presOf" srcId="{DE069F9B-1078-4A78-A0F2-5977EE7EA97E}" destId="{29C44A4D-34CB-48C8-9497-6D7E5BF20C94}" srcOrd="1" destOrd="0" presId="urn:microsoft.com/office/officeart/2005/8/layout/cycle4"/>
    <dgm:cxn modelId="{0A2E0A12-9836-4785-8D2F-89EB0E07519B}" type="presOf" srcId="{6F9755FF-E4E8-45E6-B5B5-307DD714373C}" destId="{EDBE0213-3DD6-479F-BCAB-E3F42955BC83}" srcOrd="0" destOrd="0" presId="urn:microsoft.com/office/officeart/2005/8/layout/cycle4"/>
    <dgm:cxn modelId="{5743407F-5E97-472A-BA57-CFA14DABDEB2}" srcId="{6F9755FF-E4E8-45E6-B5B5-307DD714373C}" destId="{B33565D4-043F-4AF1-88C4-A15806B20C6B}" srcOrd="0" destOrd="0" parTransId="{84EEDD06-905B-43C2-8B89-D253140556AA}" sibTransId="{EAAE2C96-43B2-4978-A5DB-EA5AA8E0FD47}"/>
    <dgm:cxn modelId="{76401881-0AAC-4D62-BAEC-D56D85D967A7}" type="presOf" srcId="{43E4C240-3FC5-4915-B988-831118A87C8F}" destId="{39F263E4-9D35-4EB8-8203-DCE27A7CE7E5}" srcOrd="0" destOrd="0" presId="urn:microsoft.com/office/officeart/2005/8/layout/cycle4"/>
    <dgm:cxn modelId="{2CB0EBC6-34DE-4245-A079-ABB10C73BC8C}" type="presOf" srcId="{0C0CEEC1-61D7-4A9B-BE2D-39ED9E5948EA}" destId="{BC687CE0-44B1-42F1-9CCF-28E5420DB154}" srcOrd="0" destOrd="0" presId="urn:microsoft.com/office/officeart/2005/8/layout/cycle4"/>
    <dgm:cxn modelId="{45BA190D-E84F-45D4-B40B-88945E73B2E3}" srcId="{EA18E10F-DE0C-4B84-A58E-0ED6128C27DC}" destId="{43E4C240-3FC5-4915-B988-831118A87C8F}" srcOrd="2" destOrd="0" parTransId="{3DC8A206-FE2C-4EF9-A300-E4D18EE576B6}" sibTransId="{B245162C-624D-4951-AC98-E821EFB46252}"/>
    <dgm:cxn modelId="{65F876E5-7143-4725-AB78-EE3C8C5E8703}" type="presOf" srcId="{A0E99649-5064-4EED-AB84-0C7A5EBB3B3D}" destId="{116FEFF2-C3AD-40B8-8851-EC8B437928D6}" srcOrd="1" destOrd="0" presId="urn:microsoft.com/office/officeart/2005/8/layout/cycle4"/>
    <dgm:cxn modelId="{19387CCA-5F2C-4F3C-82E3-F9AEED2CDF89}" type="presOf" srcId="{B33565D4-043F-4AF1-88C4-A15806B20C6B}" destId="{AB7686DA-FA68-4802-B5B4-838DD6AAA9F8}" srcOrd="0" destOrd="0" presId="urn:microsoft.com/office/officeart/2005/8/layout/cycle4"/>
    <dgm:cxn modelId="{46FB4554-7AA5-406D-9CC1-1F4D60D4FC5C}" srcId="{0C0CEEC1-61D7-4A9B-BE2D-39ED9E5948EA}" destId="{A0E99649-5064-4EED-AB84-0C7A5EBB3B3D}" srcOrd="0" destOrd="0" parTransId="{34AE79D5-2788-4F87-BF38-1CAE28A7500C}" sibTransId="{8F91ABCA-2B0E-4A93-A140-2A23954374DE}"/>
    <dgm:cxn modelId="{3D34003A-6747-4487-9E94-0FA25AE3B272}" type="presOf" srcId="{EA18E10F-DE0C-4B84-A58E-0ED6128C27DC}" destId="{B8410382-8DD3-443E-9175-715324C08CC9}" srcOrd="0" destOrd="0" presId="urn:microsoft.com/office/officeart/2005/8/layout/cycle4"/>
    <dgm:cxn modelId="{4EED7C04-6551-48AE-A7A1-D13E3E4DD1B5}" type="presOf" srcId="{B33565D4-043F-4AF1-88C4-A15806B20C6B}" destId="{8CC40575-BE47-4C6A-B14F-D504D053CA07}" srcOrd="1" destOrd="0" presId="urn:microsoft.com/office/officeart/2005/8/layout/cycle4"/>
    <dgm:cxn modelId="{63B69787-86D1-487D-AFB9-50CCD00CBA70}" srcId="{43E4C240-3FC5-4915-B988-831118A87C8F}" destId="{68CAF577-0E7B-4176-B834-A56CD84111CD}" srcOrd="0" destOrd="0" parTransId="{2EAA0836-D4EB-4177-B78B-93FA8E3AE4E0}" sibTransId="{F168911F-ABC9-4C62-B39F-057E02B369F5}"/>
    <dgm:cxn modelId="{8980B1F2-3F21-468F-B3B4-B403F613F49B}" srcId="{EA18E10F-DE0C-4B84-A58E-0ED6128C27DC}" destId="{0C0CEEC1-61D7-4A9B-BE2D-39ED9E5948EA}" srcOrd="1" destOrd="0" parTransId="{C862F248-44AB-4F2E-8F1D-AF786A31860C}" sibTransId="{876BE006-B4C5-4EBF-9672-EDDE8CD4B475}"/>
    <dgm:cxn modelId="{0A546620-33AA-4904-889A-275ADC50A49A}" type="presOf" srcId="{68CAF577-0E7B-4176-B834-A56CD84111CD}" destId="{20A5780F-E1D7-48DD-AE2B-052C597B17F0}" srcOrd="0" destOrd="0" presId="urn:microsoft.com/office/officeart/2005/8/layout/cycle4"/>
    <dgm:cxn modelId="{8DF3F300-9BB4-48DC-B674-50C1F85EB41D}" type="presParOf" srcId="{B8410382-8DD3-443E-9175-715324C08CC9}" destId="{040C95A6-3771-4EB0-896E-97C6C3C399B5}" srcOrd="0" destOrd="0" presId="urn:microsoft.com/office/officeart/2005/8/layout/cycle4"/>
    <dgm:cxn modelId="{D2AC7F5B-4946-4E31-BD35-C6A29A3778F9}" type="presParOf" srcId="{040C95A6-3771-4EB0-896E-97C6C3C399B5}" destId="{CF47E785-BC6F-4F78-A1CC-C2DF91E3A757}" srcOrd="0" destOrd="0" presId="urn:microsoft.com/office/officeart/2005/8/layout/cycle4"/>
    <dgm:cxn modelId="{0655DBFB-9776-445F-BA50-C8AD6D10DCC6}" type="presParOf" srcId="{CF47E785-BC6F-4F78-A1CC-C2DF91E3A757}" destId="{7E19B707-D964-48E0-A29B-C6FCF971888F}" srcOrd="0" destOrd="0" presId="urn:microsoft.com/office/officeart/2005/8/layout/cycle4"/>
    <dgm:cxn modelId="{607205A8-E2A2-427E-B1E1-09A279B33027}" type="presParOf" srcId="{CF47E785-BC6F-4F78-A1CC-C2DF91E3A757}" destId="{29C44A4D-34CB-48C8-9497-6D7E5BF20C94}" srcOrd="1" destOrd="0" presId="urn:microsoft.com/office/officeart/2005/8/layout/cycle4"/>
    <dgm:cxn modelId="{5A83E713-399F-4F5B-9B8A-2FDE71B4CF95}" type="presParOf" srcId="{040C95A6-3771-4EB0-896E-97C6C3C399B5}" destId="{8084A9E7-3234-4FC0-950D-BD957B33F756}" srcOrd="1" destOrd="0" presId="urn:microsoft.com/office/officeart/2005/8/layout/cycle4"/>
    <dgm:cxn modelId="{1FADB642-AA16-4895-9702-F009895C2FC5}" type="presParOf" srcId="{8084A9E7-3234-4FC0-950D-BD957B33F756}" destId="{5E162D47-06AF-4B2B-8041-5767058D93A8}" srcOrd="0" destOrd="0" presId="urn:microsoft.com/office/officeart/2005/8/layout/cycle4"/>
    <dgm:cxn modelId="{7E6B46B6-F8DC-4C86-B9E3-C199CE064D23}" type="presParOf" srcId="{8084A9E7-3234-4FC0-950D-BD957B33F756}" destId="{116FEFF2-C3AD-40B8-8851-EC8B437928D6}" srcOrd="1" destOrd="0" presId="urn:microsoft.com/office/officeart/2005/8/layout/cycle4"/>
    <dgm:cxn modelId="{5092AF21-42C4-4F5F-9EE2-9E5B4994952D}" type="presParOf" srcId="{040C95A6-3771-4EB0-896E-97C6C3C399B5}" destId="{D2B2740F-7A4A-42AF-BDB3-106984170C42}" srcOrd="2" destOrd="0" presId="urn:microsoft.com/office/officeart/2005/8/layout/cycle4"/>
    <dgm:cxn modelId="{BF683288-E739-45CD-BD80-8BDB8740C577}" type="presParOf" srcId="{D2B2740F-7A4A-42AF-BDB3-106984170C42}" destId="{20A5780F-E1D7-48DD-AE2B-052C597B17F0}" srcOrd="0" destOrd="0" presId="urn:microsoft.com/office/officeart/2005/8/layout/cycle4"/>
    <dgm:cxn modelId="{CEFFF82F-91CA-4686-B063-BA8BCC352D75}" type="presParOf" srcId="{D2B2740F-7A4A-42AF-BDB3-106984170C42}" destId="{C4D5E8A2-E0D8-4AA8-8616-D9E0CB3F53B7}" srcOrd="1" destOrd="0" presId="urn:microsoft.com/office/officeart/2005/8/layout/cycle4"/>
    <dgm:cxn modelId="{0055CA90-9F5E-467E-B0E1-153685C2D91C}" type="presParOf" srcId="{040C95A6-3771-4EB0-896E-97C6C3C399B5}" destId="{CEFC87A6-B32D-45FD-AC74-BF231965BA7F}" srcOrd="3" destOrd="0" presId="urn:microsoft.com/office/officeart/2005/8/layout/cycle4"/>
    <dgm:cxn modelId="{4EF04301-AF1F-4564-B96F-D81510E4AA8F}" type="presParOf" srcId="{CEFC87A6-B32D-45FD-AC74-BF231965BA7F}" destId="{AB7686DA-FA68-4802-B5B4-838DD6AAA9F8}" srcOrd="0" destOrd="0" presId="urn:microsoft.com/office/officeart/2005/8/layout/cycle4"/>
    <dgm:cxn modelId="{85E8B797-D0BD-4914-B246-C226ECF5F723}" type="presParOf" srcId="{CEFC87A6-B32D-45FD-AC74-BF231965BA7F}" destId="{8CC40575-BE47-4C6A-B14F-D504D053CA07}" srcOrd="1" destOrd="0" presId="urn:microsoft.com/office/officeart/2005/8/layout/cycle4"/>
    <dgm:cxn modelId="{B99A51BD-242D-46E7-927D-4DF294BA7683}" type="presParOf" srcId="{040C95A6-3771-4EB0-896E-97C6C3C399B5}" destId="{AF4D4673-F5C5-4E62-A1A5-B6A86E83738E}" srcOrd="4" destOrd="0" presId="urn:microsoft.com/office/officeart/2005/8/layout/cycle4"/>
    <dgm:cxn modelId="{EDCC717C-7C91-477F-8CB6-EAA40D63B34A}" type="presParOf" srcId="{B8410382-8DD3-443E-9175-715324C08CC9}" destId="{F343FD3F-CE66-4482-A62A-1E5D9C0A2D3D}" srcOrd="1" destOrd="0" presId="urn:microsoft.com/office/officeart/2005/8/layout/cycle4"/>
    <dgm:cxn modelId="{4DA2E06D-C5E5-4806-9E28-9BB2352420BF}" type="presParOf" srcId="{F343FD3F-CE66-4482-A62A-1E5D9C0A2D3D}" destId="{42FE58BE-8A84-43DF-8341-09B28DE27A81}" srcOrd="0" destOrd="0" presId="urn:microsoft.com/office/officeart/2005/8/layout/cycle4"/>
    <dgm:cxn modelId="{DD17B104-E54C-4B30-AA2E-213AAE31234B}" type="presParOf" srcId="{F343FD3F-CE66-4482-A62A-1E5D9C0A2D3D}" destId="{BC687CE0-44B1-42F1-9CCF-28E5420DB154}" srcOrd="1" destOrd="0" presId="urn:microsoft.com/office/officeart/2005/8/layout/cycle4"/>
    <dgm:cxn modelId="{FCECC3D8-A05C-441E-959E-8A48507BE13C}" type="presParOf" srcId="{F343FD3F-CE66-4482-A62A-1E5D9C0A2D3D}" destId="{39F263E4-9D35-4EB8-8203-DCE27A7CE7E5}" srcOrd="2" destOrd="0" presId="urn:microsoft.com/office/officeart/2005/8/layout/cycle4"/>
    <dgm:cxn modelId="{D4890DC2-E036-4A5F-AAA9-5C7AEA35F128}" type="presParOf" srcId="{F343FD3F-CE66-4482-A62A-1E5D9C0A2D3D}" destId="{EDBE0213-3DD6-479F-BCAB-E3F42955BC83}" srcOrd="3" destOrd="0" presId="urn:microsoft.com/office/officeart/2005/8/layout/cycle4"/>
    <dgm:cxn modelId="{2B855B7E-9F31-4B7C-BE65-CE99E0EF1A61}" type="presParOf" srcId="{F343FD3F-CE66-4482-A62A-1E5D9C0A2D3D}" destId="{5CF00AE3-25AD-4870-AB38-2A0C8E90C760}" srcOrd="4" destOrd="0" presId="urn:microsoft.com/office/officeart/2005/8/layout/cycle4"/>
    <dgm:cxn modelId="{8D7A0C84-1E77-431F-8817-A559F0389C54}" type="presParOf" srcId="{B8410382-8DD3-443E-9175-715324C08CC9}" destId="{43FFCEDC-6788-4182-A77E-4215AD66BA78}" srcOrd="2" destOrd="0" presId="urn:microsoft.com/office/officeart/2005/8/layout/cycle4"/>
    <dgm:cxn modelId="{2A759DF0-6105-4DA8-B1BC-DF66722A9C4C}" type="presParOf" srcId="{B8410382-8DD3-443E-9175-715324C08CC9}" destId="{319ABD12-2F69-4C69-861D-35763AC79A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21786A-D576-44F1-BA02-7D87F2F88EA9}" type="doc">
      <dgm:prSet loTypeId="urn:microsoft.com/office/officeart/2005/8/layout/targe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9BE615A-FEE8-4B90-A59B-6DF479022035}">
      <dgm:prSet phldrT="[Metin]"/>
      <dgm:spPr/>
      <dgm:t>
        <a:bodyPr/>
        <a:lstStyle/>
        <a:p>
          <a:r>
            <a:rPr lang="tr-TR" smtClean="0"/>
            <a:t>Derslikler</a:t>
          </a:r>
          <a:endParaRPr lang="tr-TR"/>
        </a:p>
      </dgm:t>
    </dgm:pt>
    <dgm:pt modelId="{159914CE-01D8-40E9-826F-AD2F7B34FE0C}" type="parTrans" cxnId="{009AEEC9-F9F5-4BC8-8B99-D6D7D0F9414B}">
      <dgm:prSet/>
      <dgm:spPr/>
      <dgm:t>
        <a:bodyPr/>
        <a:lstStyle/>
        <a:p>
          <a:endParaRPr lang="tr-TR"/>
        </a:p>
      </dgm:t>
    </dgm:pt>
    <dgm:pt modelId="{37015360-F276-43BD-88C7-6E072E7AEC97}" type="sibTrans" cxnId="{009AEEC9-F9F5-4BC8-8B99-D6D7D0F9414B}">
      <dgm:prSet/>
      <dgm:spPr/>
      <dgm:t>
        <a:bodyPr/>
        <a:lstStyle/>
        <a:p>
          <a:endParaRPr lang="tr-TR"/>
        </a:p>
      </dgm:t>
    </dgm:pt>
    <dgm:pt modelId="{C7815104-EDFA-41DC-B4CB-174CF5555734}">
      <dgm:prSet phldrT="[Metin]"/>
      <dgm:spPr/>
      <dgm:t>
        <a:bodyPr/>
        <a:lstStyle/>
        <a:p>
          <a:r>
            <a:rPr lang="tr-TR" smtClean="0"/>
            <a:t>Derslik 1</a:t>
          </a:r>
          <a:endParaRPr lang="tr-TR"/>
        </a:p>
      </dgm:t>
    </dgm:pt>
    <dgm:pt modelId="{89A6542A-E7FC-4818-B5B3-3F50BB0034D9}" type="parTrans" cxnId="{BB5849F3-08F0-48AE-914B-5C5136D7C227}">
      <dgm:prSet/>
      <dgm:spPr/>
      <dgm:t>
        <a:bodyPr/>
        <a:lstStyle/>
        <a:p>
          <a:endParaRPr lang="tr-TR"/>
        </a:p>
      </dgm:t>
    </dgm:pt>
    <dgm:pt modelId="{D1AFE839-ADE8-4146-8937-B31AC849421B}" type="sibTrans" cxnId="{BB5849F3-08F0-48AE-914B-5C5136D7C227}">
      <dgm:prSet/>
      <dgm:spPr/>
      <dgm:t>
        <a:bodyPr/>
        <a:lstStyle/>
        <a:p>
          <a:endParaRPr lang="tr-TR"/>
        </a:p>
      </dgm:t>
    </dgm:pt>
    <dgm:pt modelId="{DA314966-FE00-4D2F-A003-C4D913C0280B}">
      <dgm:prSet phldrT="[Metin]"/>
      <dgm:spPr/>
      <dgm:t>
        <a:bodyPr/>
        <a:lstStyle/>
        <a:p>
          <a:r>
            <a:rPr lang="tr-TR" smtClean="0"/>
            <a:t>Derslik 2</a:t>
          </a:r>
          <a:endParaRPr lang="tr-TR"/>
        </a:p>
      </dgm:t>
    </dgm:pt>
    <dgm:pt modelId="{7C516A4A-D05D-4ACE-9889-259AB60546C8}" type="parTrans" cxnId="{7B6D2F73-EDE0-4101-A65A-A0BE9E6F5123}">
      <dgm:prSet/>
      <dgm:spPr/>
      <dgm:t>
        <a:bodyPr/>
        <a:lstStyle/>
        <a:p>
          <a:endParaRPr lang="tr-TR"/>
        </a:p>
      </dgm:t>
    </dgm:pt>
    <dgm:pt modelId="{2A2AA17F-8D03-4FA9-83D4-1C378D86C3AA}" type="sibTrans" cxnId="{7B6D2F73-EDE0-4101-A65A-A0BE9E6F5123}">
      <dgm:prSet/>
      <dgm:spPr/>
      <dgm:t>
        <a:bodyPr/>
        <a:lstStyle/>
        <a:p>
          <a:endParaRPr lang="tr-TR"/>
        </a:p>
      </dgm:t>
    </dgm:pt>
    <dgm:pt modelId="{3CA48718-752E-420E-A922-5B4FB53BD6B5}">
      <dgm:prSet phldrT="[Metin]"/>
      <dgm:spPr/>
      <dgm:t>
        <a:bodyPr/>
        <a:lstStyle/>
        <a:p>
          <a:r>
            <a:rPr lang="tr-TR" smtClean="0"/>
            <a:t>Stüdyolar</a:t>
          </a:r>
          <a:endParaRPr lang="tr-TR"/>
        </a:p>
      </dgm:t>
    </dgm:pt>
    <dgm:pt modelId="{5A742C78-D7DB-4C91-BAC2-8E559DD49D77}" type="parTrans" cxnId="{2A7F4E94-E119-43C3-BA9C-07AF33114B39}">
      <dgm:prSet/>
      <dgm:spPr/>
      <dgm:t>
        <a:bodyPr/>
        <a:lstStyle/>
        <a:p>
          <a:endParaRPr lang="tr-TR"/>
        </a:p>
      </dgm:t>
    </dgm:pt>
    <dgm:pt modelId="{482733C4-27F8-456D-96DD-3631339136E1}" type="sibTrans" cxnId="{2A7F4E94-E119-43C3-BA9C-07AF33114B39}">
      <dgm:prSet/>
      <dgm:spPr/>
      <dgm:t>
        <a:bodyPr/>
        <a:lstStyle/>
        <a:p>
          <a:endParaRPr lang="tr-TR"/>
        </a:p>
      </dgm:t>
    </dgm:pt>
    <dgm:pt modelId="{97630DBD-E63C-4DB2-8EE7-E4262FDFAC40}">
      <dgm:prSet phldrT="[Metin]"/>
      <dgm:spPr/>
      <dgm:t>
        <a:bodyPr/>
        <a:lstStyle/>
        <a:p>
          <a:r>
            <a:rPr lang="tr-TR" smtClean="0"/>
            <a:t>Stüdyo 1</a:t>
          </a:r>
          <a:endParaRPr lang="tr-TR"/>
        </a:p>
      </dgm:t>
    </dgm:pt>
    <dgm:pt modelId="{8F69D198-FADB-4A06-9101-4CB3F5283C28}" type="parTrans" cxnId="{B475D647-76C6-43DB-BA24-777E603235EF}">
      <dgm:prSet/>
      <dgm:spPr/>
      <dgm:t>
        <a:bodyPr/>
        <a:lstStyle/>
        <a:p>
          <a:endParaRPr lang="tr-TR"/>
        </a:p>
      </dgm:t>
    </dgm:pt>
    <dgm:pt modelId="{945954E5-6C8F-45A3-852A-FDC865EC1833}" type="sibTrans" cxnId="{B475D647-76C6-43DB-BA24-777E603235EF}">
      <dgm:prSet/>
      <dgm:spPr/>
      <dgm:t>
        <a:bodyPr/>
        <a:lstStyle/>
        <a:p>
          <a:endParaRPr lang="tr-TR"/>
        </a:p>
      </dgm:t>
    </dgm:pt>
    <dgm:pt modelId="{2DD52D99-6A0C-4CE3-B981-17B770C2A633}">
      <dgm:prSet phldrT="[Metin]"/>
      <dgm:spPr/>
      <dgm:t>
        <a:bodyPr/>
        <a:lstStyle/>
        <a:p>
          <a:r>
            <a:rPr lang="tr-TR" smtClean="0"/>
            <a:t>Stüdyo 2</a:t>
          </a:r>
          <a:endParaRPr lang="tr-TR"/>
        </a:p>
      </dgm:t>
    </dgm:pt>
    <dgm:pt modelId="{4A1EDF79-3E9D-4A27-83D1-1C8BF2A3C61B}" type="parTrans" cxnId="{68C0EB81-F110-497A-AA76-0191AF754B70}">
      <dgm:prSet/>
      <dgm:spPr/>
      <dgm:t>
        <a:bodyPr/>
        <a:lstStyle/>
        <a:p>
          <a:endParaRPr lang="tr-TR"/>
        </a:p>
      </dgm:t>
    </dgm:pt>
    <dgm:pt modelId="{ACF1CD52-A6F3-4CA5-84CB-8D3C40AE860A}" type="sibTrans" cxnId="{68C0EB81-F110-497A-AA76-0191AF754B70}">
      <dgm:prSet/>
      <dgm:spPr/>
      <dgm:t>
        <a:bodyPr/>
        <a:lstStyle/>
        <a:p>
          <a:endParaRPr lang="tr-TR"/>
        </a:p>
      </dgm:t>
    </dgm:pt>
    <dgm:pt modelId="{BBE5AEBB-71B6-4BBB-BDBD-3FFAB47ED48A}">
      <dgm:prSet phldrT="[Metin]"/>
      <dgm:spPr/>
      <dgm:t>
        <a:bodyPr/>
        <a:lstStyle/>
        <a:p>
          <a:r>
            <a:rPr lang="tr-TR" smtClean="0"/>
            <a:t>Stüdyo 3</a:t>
          </a:r>
          <a:endParaRPr lang="tr-TR"/>
        </a:p>
      </dgm:t>
    </dgm:pt>
    <dgm:pt modelId="{C24BA4D3-07B7-4D05-A2D3-5C4F9B21221D}" type="parTrans" cxnId="{F66676F9-92E5-4D9A-A1C8-3EFE99B4CDF0}">
      <dgm:prSet/>
      <dgm:spPr/>
      <dgm:t>
        <a:bodyPr/>
        <a:lstStyle/>
        <a:p>
          <a:endParaRPr lang="tr-TR"/>
        </a:p>
      </dgm:t>
    </dgm:pt>
    <dgm:pt modelId="{C015FE81-FDEA-4FFF-A670-8E23DF524B01}" type="sibTrans" cxnId="{F66676F9-92E5-4D9A-A1C8-3EFE99B4CDF0}">
      <dgm:prSet/>
      <dgm:spPr/>
      <dgm:t>
        <a:bodyPr/>
        <a:lstStyle/>
        <a:p>
          <a:endParaRPr lang="tr-TR"/>
        </a:p>
      </dgm:t>
    </dgm:pt>
    <dgm:pt modelId="{AF1BC313-C2A7-4471-A3C6-92C73FF1FD83}" type="pres">
      <dgm:prSet presAssocID="{7B21786A-D576-44F1-BA02-7D87F2F88E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F6CDCD-0A14-40D4-8115-03D60EDBE41B}" type="pres">
      <dgm:prSet presAssocID="{59BE615A-FEE8-4B90-A59B-6DF479022035}" presName="circle1" presStyleLbl="node1" presStyleIdx="0" presStyleCnt="2"/>
      <dgm:spPr/>
    </dgm:pt>
    <dgm:pt modelId="{00F3C43B-D21C-4D9F-B626-CC3A70EBB1E2}" type="pres">
      <dgm:prSet presAssocID="{59BE615A-FEE8-4B90-A59B-6DF479022035}" presName="space" presStyleCnt="0"/>
      <dgm:spPr/>
    </dgm:pt>
    <dgm:pt modelId="{BEE66A2E-0E88-47EC-9233-3316BA71976E}" type="pres">
      <dgm:prSet presAssocID="{59BE615A-FEE8-4B90-A59B-6DF479022035}" presName="rect1" presStyleLbl="alignAcc1" presStyleIdx="0" presStyleCnt="2"/>
      <dgm:spPr/>
      <dgm:t>
        <a:bodyPr/>
        <a:lstStyle/>
        <a:p>
          <a:endParaRPr lang="tr-TR"/>
        </a:p>
      </dgm:t>
    </dgm:pt>
    <dgm:pt modelId="{48A06814-7993-4720-B35E-29418CBB7B3C}" type="pres">
      <dgm:prSet presAssocID="{3CA48718-752E-420E-A922-5B4FB53BD6B5}" presName="vertSpace2" presStyleLbl="node1" presStyleIdx="0" presStyleCnt="2"/>
      <dgm:spPr/>
    </dgm:pt>
    <dgm:pt modelId="{6A3F1503-4461-4B36-B35D-237558DF3CE7}" type="pres">
      <dgm:prSet presAssocID="{3CA48718-752E-420E-A922-5B4FB53BD6B5}" presName="circle2" presStyleLbl="node1" presStyleIdx="1" presStyleCnt="2"/>
      <dgm:spPr/>
    </dgm:pt>
    <dgm:pt modelId="{960AA0E2-8A9B-4D32-AF3C-C04C35A92093}" type="pres">
      <dgm:prSet presAssocID="{3CA48718-752E-420E-A922-5B4FB53BD6B5}" presName="rect2" presStyleLbl="alignAcc1" presStyleIdx="1" presStyleCnt="2"/>
      <dgm:spPr/>
      <dgm:t>
        <a:bodyPr/>
        <a:lstStyle/>
        <a:p>
          <a:endParaRPr lang="tr-TR"/>
        </a:p>
      </dgm:t>
    </dgm:pt>
    <dgm:pt modelId="{294B3C35-33C5-439B-AA42-6DD72670BC2D}" type="pres">
      <dgm:prSet presAssocID="{59BE615A-FEE8-4B90-A59B-6DF479022035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6A80DC-3B71-417A-8176-B6BC18B2AF7A}" type="pres">
      <dgm:prSet presAssocID="{59BE615A-FEE8-4B90-A59B-6DF479022035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8CB97B-E4A0-4E46-AD41-9EFEA95B35E9}" type="pres">
      <dgm:prSet presAssocID="{3CA48718-752E-420E-A922-5B4FB53BD6B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E8862F-71CC-4374-B4BB-C3C82B8F39C1}" type="pres">
      <dgm:prSet presAssocID="{3CA48718-752E-420E-A922-5B4FB53BD6B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FABC03-5D4D-48E2-9010-442AFB4DA5D0}" type="presOf" srcId="{59BE615A-FEE8-4B90-A59B-6DF479022035}" destId="{294B3C35-33C5-439B-AA42-6DD72670BC2D}" srcOrd="1" destOrd="0" presId="urn:microsoft.com/office/officeart/2005/8/layout/target3"/>
    <dgm:cxn modelId="{1F0B8CF1-2487-45B2-81FC-A3A4371B88A4}" type="presOf" srcId="{3CA48718-752E-420E-A922-5B4FB53BD6B5}" destId="{2D8CB97B-E4A0-4E46-AD41-9EFEA95B35E9}" srcOrd="1" destOrd="0" presId="urn:microsoft.com/office/officeart/2005/8/layout/target3"/>
    <dgm:cxn modelId="{E9EA3340-91AE-4A69-97E8-FDF75E7D5ED1}" type="presOf" srcId="{DA314966-FE00-4D2F-A003-C4D913C0280B}" destId="{396A80DC-3B71-417A-8176-B6BC18B2AF7A}" srcOrd="0" destOrd="1" presId="urn:microsoft.com/office/officeart/2005/8/layout/target3"/>
    <dgm:cxn modelId="{D40CBDA5-13C5-4862-A650-91C9C1EB2256}" type="presOf" srcId="{BBE5AEBB-71B6-4BBB-BDBD-3FFAB47ED48A}" destId="{B1E8862F-71CC-4374-B4BB-C3C82B8F39C1}" srcOrd="0" destOrd="2" presId="urn:microsoft.com/office/officeart/2005/8/layout/target3"/>
    <dgm:cxn modelId="{68C0EB81-F110-497A-AA76-0191AF754B70}" srcId="{3CA48718-752E-420E-A922-5B4FB53BD6B5}" destId="{2DD52D99-6A0C-4CE3-B981-17B770C2A633}" srcOrd="1" destOrd="0" parTransId="{4A1EDF79-3E9D-4A27-83D1-1C8BF2A3C61B}" sibTransId="{ACF1CD52-A6F3-4CA5-84CB-8D3C40AE860A}"/>
    <dgm:cxn modelId="{66D16AA3-D788-4A72-9CBD-3796A94C6EA0}" type="presOf" srcId="{59BE615A-FEE8-4B90-A59B-6DF479022035}" destId="{BEE66A2E-0E88-47EC-9233-3316BA71976E}" srcOrd="0" destOrd="0" presId="urn:microsoft.com/office/officeart/2005/8/layout/target3"/>
    <dgm:cxn modelId="{BB5849F3-08F0-48AE-914B-5C5136D7C227}" srcId="{59BE615A-FEE8-4B90-A59B-6DF479022035}" destId="{C7815104-EDFA-41DC-B4CB-174CF5555734}" srcOrd="0" destOrd="0" parTransId="{89A6542A-E7FC-4818-B5B3-3F50BB0034D9}" sibTransId="{D1AFE839-ADE8-4146-8937-B31AC849421B}"/>
    <dgm:cxn modelId="{52AB5EDA-3CED-4CC0-A27D-2F4313637FD6}" type="presOf" srcId="{2DD52D99-6A0C-4CE3-B981-17B770C2A633}" destId="{B1E8862F-71CC-4374-B4BB-C3C82B8F39C1}" srcOrd="0" destOrd="1" presId="urn:microsoft.com/office/officeart/2005/8/layout/target3"/>
    <dgm:cxn modelId="{B3B7B593-4D9B-4AE1-A9CA-F347C4A8AF44}" type="presOf" srcId="{3CA48718-752E-420E-A922-5B4FB53BD6B5}" destId="{960AA0E2-8A9B-4D32-AF3C-C04C35A92093}" srcOrd="0" destOrd="0" presId="urn:microsoft.com/office/officeart/2005/8/layout/target3"/>
    <dgm:cxn modelId="{5D810E3D-D53F-4686-9DA2-FD100E942D7E}" type="presOf" srcId="{97630DBD-E63C-4DB2-8EE7-E4262FDFAC40}" destId="{B1E8862F-71CC-4374-B4BB-C3C82B8F39C1}" srcOrd="0" destOrd="0" presId="urn:microsoft.com/office/officeart/2005/8/layout/target3"/>
    <dgm:cxn modelId="{009AEEC9-F9F5-4BC8-8B99-D6D7D0F9414B}" srcId="{7B21786A-D576-44F1-BA02-7D87F2F88EA9}" destId="{59BE615A-FEE8-4B90-A59B-6DF479022035}" srcOrd="0" destOrd="0" parTransId="{159914CE-01D8-40E9-826F-AD2F7B34FE0C}" sibTransId="{37015360-F276-43BD-88C7-6E072E7AEC97}"/>
    <dgm:cxn modelId="{84C1D131-030C-423A-9680-DAD5757A88AB}" type="presOf" srcId="{C7815104-EDFA-41DC-B4CB-174CF5555734}" destId="{396A80DC-3B71-417A-8176-B6BC18B2AF7A}" srcOrd="0" destOrd="0" presId="urn:microsoft.com/office/officeart/2005/8/layout/target3"/>
    <dgm:cxn modelId="{0E8C7933-DC95-4C57-BA42-C21CFED7747C}" type="presOf" srcId="{7B21786A-D576-44F1-BA02-7D87F2F88EA9}" destId="{AF1BC313-C2A7-4471-A3C6-92C73FF1FD83}" srcOrd="0" destOrd="0" presId="urn:microsoft.com/office/officeart/2005/8/layout/target3"/>
    <dgm:cxn modelId="{F66676F9-92E5-4D9A-A1C8-3EFE99B4CDF0}" srcId="{3CA48718-752E-420E-A922-5B4FB53BD6B5}" destId="{BBE5AEBB-71B6-4BBB-BDBD-3FFAB47ED48A}" srcOrd="2" destOrd="0" parTransId="{C24BA4D3-07B7-4D05-A2D3-5C4F9B21221D}" sibTransId="{C015FE81-FDEA-4FFF-A670-8E23DF524B01}"/>
    <dgm:cxn modelId="{2A7F4E94-E119-43C3-BA9C-07AF33114B39}" srcId="{7B21786A-D576-44F1-BA02-7D87F2F88EA9}" destId="{3CA48718-752E-420E-A922-5B4FB53BD6B5}" srcOrd="1" destOrd="0" parTransId="{5A742C78-D7DB-4C91-BAC2-8E559DD49D77}" sibTransId="{482733C4-27F8-456D-96DD-3631339136E1}"/>
    <dgm:cxn modelId="{7B6D2F73-EDE0-4101-A65A-A0BE9E6F5123}" srcId="{59BE615A-FEE8-4B90-A59B-6DF479022035}" destId="{DA314966-FE00-4D2F-A003-C4D913C0280B}" srcOrd="1" destOrd="0" parTransId="{7C516A4A-D05D-4ACE-9889-259AB60546C8}" sibTransId="{2A2AA17F-8D03-4FA9-83D4-1C378D86C3AA}"/>
    <dgm:cxn modelId="{B475D647-76C6-43DB-BA24-777E603235EF}" srcId="{3CA48718-752E-420E-A922-5B4FB53BD6B5}" destId="{97630DBD-E63C-4DB2-8EE7-E4262FDFAC40}" srcOrd="0" destOrd="0" parTransId="{8F69D198-FADB-4A06-9101-4CB3F5283C28}" sibTransId="{945954E5-6C8F-45A3-852A-FDC865EC1833}"/>
    <dgm:cxn modelId="{9BBAC6EC-5455-43A5-878D-9B8DAD502FB5}" type="presParOf" srcId="{AF1BC313-C2A7-4471-A3C6-92C73FF1FD83}" destId="{BEF6CDCD-0A14-40D4-8115-03D60EDBE41B}" srcOrd="0" destOrd="0" presId="urn:microsoft.com/office/officeart/2005/8/layout/target3"/>
    <dgm:cxn modelId="{FD9157C2-D940-42F7-84FE-E8334FBC2F79}" type="presParOf" srcId="{AF1BC313-C2A7-4471-A3C6-92C73FF1FD83}" destId="{00F3C43B-D21C-4D9F-B626-CC3A70EBB1E2}" srcOrd="1" destOrd="0" presId="urn:microsoft.com/office/officeart/2005/8/layout/target3"/>
    <dgm:cxn modelId="{CFF5F4A3-C763-41D3-B2F5-1A61A4347886}" type="presParOf" srcId="{AF1BC313-C2A7-4471-A3C6-92C73FF1FD83}" destId="{BEE66A2E-0E88-47EC-9233-3316BA71976E}" srcOrd="2" destOrd="0" presId="urn:microsoft.com/office/officeart/2005/8/layout/target3"/>
    <dgm:cxn modelId="{68585D83-B83E-426E-BF8D-A161DED33645}" type="presParOf" srcId="{AF1BC313-C2A7-4471-A3C6-92C73FF1FD83}" destId="{48A06814-7993-4720-B35E-29418CBB7B3C}" srcOrd="3" destOrd="0" presId="urn:microsoft.com/office/officeart/2005/8/layout/target3"/>
    <dgm:cxn modelId="{B436096A-B1E2-4D4D-BE6F-50035334C644}" type="presParOf" srcId="{AF1BC313-C2A7-4471-A3C6-92C73FF1FD83}" destId="{6A3F1503-4461-4B36-B35D-237558DF3CE7}" srcOrd="4" destOrd="0" presId="urn:microsoft.com/office/officeart/2005/8/layout/target3"/>
    <dgm:cxn modelId="{B2BCF496-E122-4B30-8E27-11A28A38C0BF}" type="presParOf" srcId="{AF1BC313-C2A7-4471-A3C6-92C73FF1FD83}" destId="{960AA0E2-8A9B-4D32-AF3C-C04C35A92093}" srcOrd="5" destOrd="0" presId="urn:microsoft.com/office/officeart/2005/8/layout/target3"/>
    <dgm:cxn modelId="{BE4FE78F-D9CF-43B0-B474-EC9EC9F07166}" type="presParOf" srcId="{AF1BC313-C2A7-4471-A3C6-92C73FF1FD83}" destId="{294B3C35-33C5-439B-AA42-6DD72670BC2D}" srcOrd="6" destOrd="0" presId="urn:microsoft.com/office/officeart/2005/8/layout/target3"/>
    <dgm:cxn modelId="{D8B4CA06-09DE-4A2F-B9AB-F6544F476381}" type="presParOf" srcId="{AF1BC313-C2A7-4471-A3C6-92C73FF1FD83}" destId="{396A80DC-3B71-417A-8176-B6BC18B2AF7A}" srcOrd="7" destOrd="0" presId="urn:microsoft.com/office/officeart/2005/8/layout/target3"/>
    <dgm:cxn modelId="{74C8D399-9632-4B92-8A9E-6543017339FB}" type="presParOf" srcId="{AF1BC313-C2A7-4471-A3C6-92C73FF1FD83}" destId="{2D8CB97B-E4A0-4E46-AD41-9EFEA95B35E9}" srcOrd="8" destOrd="0" presId="urn:microsoft.com/office/officeart/2005/8/layout/target3"/>
    <dgm:cxn modelId="{2F8954F2-86FC-4579-A874-A988DF893C3E}" type="presParOf" srcId="{AF1BC313-C2A7-4471-A3C6-92C73FF1FD83}" destId="{B1E8862F-71CC-4374-B4BB-C3C82B8F39C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CF5B00-02FB-472E-8DD2-5DD5E362312E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8AC0282-D24B-4775-B815-8B6B0C1EC60F}">
      <dgm:prSet phldrT="[Metin]" custT="1"/>
      <dgm:spPr/>
      <dgm:t>
        <a:bodyPr/>
        <a:lstStyle/>
        <a:p>
          <a:r>
            <a:rPr lang="tr-TR" sz="2800" smtClean="0"/>
            <a:t>Dekan odası</a:t>
          </a:r>
          <a:endParaRPr lang="tr-TR" sz="2800"/>
        </a:p>
      </dgm:t>
    </dgm:pt>
    <dgm:pt modelId="{1CAC0371-8D0A-47C5-8B13-D74E99D116C5}" type="parTrans" cxnId="{3192CA99-80E1-4816-9937-2F7AFE46B851}">
      <dgm:prSet/>
      <dgm:spPr/>
      <dgm:t>
        <a:bodyPr/>
        <a:lstStyle/>
        <a:p>
          <a:endParaRPr lang="tr-TR" sz="2400"/>
        </a:p>
      </dgm:t>
    </dgm:pt>
    <dgm:pt modelId="{994F6749-5535-41BF-82C8-0AB8273A2E5A}" type="sibTrans" cxnId="{3192CA99-80E1-4816-9937-2F7AFE46B851}">
      <dgm:prSet/>
      <dgm:spPr/>
      <dgm:t>
        <a:bodyPr/>
        <a:lstStyle/>
        <a:p>
          <a:endParaRPr lang="tr-TR" sz="2400"/>
        </a:p>
      </dgm:t>
    </dgm:pt>
    <dgm:pt modelId="{12EA415C-53C8-4713-9A85-0C570EE1939F}">
      <dgm:prSet phldrT="[Metin]" custT="1"/>
      <dgm:spPr/>
      <dgm:t>
        <a:bodyPr/>
        <a:lstStyle/>
        <a:p>
          <a:r>
            <a:rPr lang="tr-TR" sz="3200" smtClean="0"/>
            <a:t>1</a:t>
          </a:r>
          <a:endParaRPr lang="tr-TR" sz="3200"/>
        </a:p>
      </dgm:t>
    </dgm:pt>
    <dgm:pt modelId="{E09FFE0F-12A4-4527-B99E-5AC353B469BB}" type="parTrans" cxnId="{B8FF83A6-9E82-487F-B760-E97D1F7590D0}">
      <dgm:prSet/>
      <dgm:spPr/>
      <dgm:t>
        <a:bodyPr/>
        <a:lstStyle/>
        <a:p>
          <a:endParaRPr lang="tr-TR" sz="2400"/>
        </a:p>
      </dgm:t>
    </dgm:pt>
    <dgm:pt modelId="{C1CD025C-36CD-4F26-9FDC-84E45F661CF8}" type="sibTrans" cxnId="{B8FF83A6-9E82-487F-B760-E97D1F7590D0}">
      <dgm:prSet/>
      <dgm:spPr/>
      <dgm:t>
        <a:bodyPr/>
        <a:lstStyle/>
        <a:p>
          <a:endParaRPr lang="tr-TR" sz="2400"/>
        </a:p>
      </dgm:t>
    </dgm:pt>
    <dgm:pt modelId="{3B9469EF-844E-4215-B63C-7F06F24F4946}">
      <dgm:prSet phldrT="[Metin]" custT="1"/>
      <dgm:spPr/>
      <dgm:t>
        <a:bodyPr/>
        <a:lstStyle/>
        <a:p>
          <a:r>
            <a:rPr lang="tr-TR" sz="2800" smtClean="0"/>
            <a:t>Dekan Yrd Odası</a:t>
          </a:r>
          <a:endParaRPr lang="tr-TR" sz="2800"/>
        </a:p>
      </dgm:t>
    </dgm:pt>
    <dgm:pt modelId="{03D8A7AD-0907-4A66-94BF-03FA8D579577}" type="parTrans" cxnId="{E1CEA6F0-81AB-4A3D-B7D5-8DA434CD4891}">
      <dgm:prSet/>
      <dgm:spPr/>
      <dgm:t>
        <a:bodyPr/>
        <a:lstStyle/>
        <a:p>
          <a:endParaRPr lang="tr-TR" sz="2400"/>
        </a:p>
      </dgm:t>
    </dgm:pt>
    <dgm:pt modelId="{B03894FF-4741-4CFF-AB0F-ECDDB5468541}" type="sibTrans" cxnId="{E1CEA6F0-81AB-4A3D-B7D5-8DA434CD4891}">
      <dgm:prSet/>
      <dgm:spPr/>
      <dgm:t>
        <a:bodyPr/>
        <a:lstStyle/>
        <a:p>
          <a:endParaRPr lang="tr-TR" sz="2400"/>
        </a:p>
      </dgm:t>
    </dgm:pt>
    <dgm:pt modelId="{B8E5EC89-385D-40F2-8729-0A6F39492A67}">
      <dgm:prSet phldrT="[Metin]" custT="1"/>
      <dgm:spPr/>
      <dgm:t>
        <a:bodyPr/>
        <a:lstStyle/>
        <a:p>
          <a:r>
            <a:rPr lang="tr-TR" sz="3200" smtClean="0"/>
            <a:t>2</a:t>
          </a:r>
          <a:endParaRPr lang="tr-TR" sz="3200"/>
        </a:p>
      </dgm:t>
    </dgm:pt>
    <dgm:pt modelId="{3DE1EE8D-3FDF-4028-AADF-5CAF6808A308}" type="parTrans" cxnId="{DE28E78E-4D6B-49B4-810D-42409356B51A}">
      <dgm:prSet/>
      <dgm:spPr/>
      <dgm:t>
        <a:bodyPr/>
        <a:lstStyle/>
        <a:p>
          <a:endParaRPr lang="tr-TR" sz="2400"/>
        </a:p>
      </dgm:t>
    </dgm:pt>
    <dgm:pt modelId="{BB5182F1-E965-443D-8242-200DB2E23B64}" type="sibTrans" cxnId="{DE28E78E-4D6B-49B4-810D-42409356B51A}">
      <dgm:prSet/>
      <dgm:spPr/>
      <dgm:t>
        <a:bodyPr/>
        <a:lstStyle/>
        <a:p>
          <a:endParaRPr lang="tr-TR" sz="2400"/>
        </a:p>
      </dgm:t>
    </dgm:pt>
    <dgm:pt modelId="{9DCA7051-CAFF-4379-8E52-B4000637E84A}">
      <dgm:prSet phldrT="[Metin]" custT="1"/>
      <dgm:spPr/>
      <dgm:t>
        <a:bodyPr/>
        <a:lstStyle/>
        <a:p>
          <a:r>
            <a:rPr lang="tr-TR" sz="2800" smtClean="0"/>
            <a:t>Öğr. Elemanı ofisleri</a:t>
          </a:r>
          <a:endParaRPr lang="tr-TR" sz="2800"/>
        </a:p>
      </dgm:t>
    </dgm:pt>
    <dgm:pt modelId="{B3AFFFB6-9ED7-4589-B718-480ECBBAA45A}" type="parTrans" cxnId="{D9D03315-6757-4369-BA38-F9BF51959975}">
      <dgm:prSet/>
      <dgm:spPr/>
      <dgm:t>
        <a:bodyPr/>
        <a:lstStyle/>
        <a:p>
          <a:endParaRPr lang="tr-TR" sz="2400"/>
        </a:p>
      </dgm:t>
    </dgm:pt>
    <dgm:pt modelId="{6C018517-E286-4FB8-A428-92E49BE9F607}" type="sibTrans" cxnId="{D9D03315-6757-4369-BA38-F9BF51959975}">
      <dgm:prSet/>
      <dgm:spPr/>
      <dgm:t>
        <a:bodyPr/>
        <a:lstStyle/>
        <a:p>
          <a:endParaRPr lang="tr-TR" sz="2400"/>
        </a:p>
      </dgm:t>
    </dgm:pt>
    <dgm:pt modelId="{7BF19867-7E27-4255-BAEC-218757063BDE}">
      <dgm:prSet phldrT="[Metin]" custT="1"/>
      <dgm:spPr/>
      <dgm:t>
        <a:bodyPr/>
        <a:lstStyle/>
        <a:p>
          <a:r>
            <a:rPr lang="tr-TR" sz="3200" smtClean="0"/>
            <a:t>7 (4 adedi yeni yapıldı)</a:t>
          </a:r>
          <a:endParaRPr lang="tr-TR" sz="3200"/>
        </a:p>
      </dgm:t>
    </dgm:pt>
    <dgm:pt modelId="{7498F5AC-4AF1-4717-A37A-BBAA3FE20169}" type="parTrans" cxnId="{56D7FD3F-1B5A-41E3-AD4C-15BEA900AF91}">
      <dgm:prSet/>
      <dgm:spPr/>
      <dgm:t>
        <a:bodyPr/>
        <a:lstStyle/>
        <a:p>
          <a:endParaRPr lang="tr-TR" sz="2400"/>
        </a:p>
      </dgm:t>
    </dgm:pt>
    <dgm:pt modelId="{1229CBDC-B851-4DE3-9568-9A0244EBFCE9}" type="sibTrans" cxnId="{56D7FD3F-1B5A-41E3-AD4C-15BEA900AF91}">
      <dgm:prSet/>
      <dgm:spPr/>
      <dgm:t>
        <a:bodyPr/>
        <a:lstStyle/>
        <a:p>
          <a:endParaRPr lang="tr-TR" sz="2400"/>
        </a:p>
      </dgm:t>
    </dgm:pt>
    <dgm:pt modelId="{B2F419ED-AB96-40EC-BCA3-D1DD53BB915A}">
      <dgm:prSet phldrT="[Metin]" custT="1"/>
      <dgm:spPr/>
      <dgm:t>
        <a:bodyPr/>
        <a:lstStyle/>
        <a:p>
          <a:r>
            <a:rPr lang="tr-TR" sz="2800" smtClean="0"/>
            <a:t>Fakülte sekreteri </a:t>
          </a:r>
          <a:endParaRPr lang="tr-TR" sz="2800"/>
        </a:p>
      </dgm:t>
    </dgm:pt>
    <dgm:pt modelId="{2E61085B-68CE-4812-9E40-B2D43264DC7C}" type="parTrans" cxnId="{07446EF4-B916-441C-BF0E-0B4B66F18026}">
      <dgm:prSet/>
      <dgm:spPr/>
      <dgm:t>
        <a:bodyPr/>
        <a:lstStyle/>
        <a:p>
          <a:endParaRPr lang="tr-TR" sz="2400"/>
        </a:p>
      </dgm:t>
    </dgm:pt>
    <dgm:pt modelId="{DD48EB1C-C82B-4FE2-9EC4-7655CFB40E1A}" type="sibTrans" cxnId="{07446EF4-B916-441C-BF0E-0B4B66F18026}">
      <dgm:prSet/>
      <dgm:spPr/>
      <dgm:t>
        <a:bodyPr/>
        <a:lstStyle/>
        <a:p>
          <a:endParaRPr lang="tr-TR" sz="2400"/>
        </a:p>
      </dgm:t>
    </dgm:pt>
    <dgm:pt modelId="{5CE39C22-413C-4742-8BFD-C86F789848B0}">
      <dgm:prSet phldrT="[Metin]" custT="1"/>
      <dgm:spPr/>
      <dgm:t>
        <a:bodyPr/>
        <a:lstStyle/>
        <a:p>
          <a:r>
            <a:rPr lang="tr-TR" sz="3200" smtClean="0"/>
            <a:t>1</a:t>
          </a:r>
          <a:endParaRPr lang="tr-TR" sz="3200"/>
        </a:p>
      </dgm:t>
    </dgm:pt>
    <dgm:pt modelId="{A75FBDCC-1BFB-435C-9ACC-DC43CC074F68}" type="parTrans" cxnId="{1ADEE89F-C7F4-43D8-BDF1-06EF5AA55A6C}">
      <dgm:prSet/>
      <dgm:spPr/>
      <dgm:t>
        <a:bodyPr/>
        <a:lstStyle/>
        <a:p>
          <a:endParaRPr lang="tr-TR" sz="2400"/>
        </a:p>
      </dgm:t>
    </dgm:pt>
    <dgm:pt modelId="{6047BFEE-6AF6-4BEE-AED0-C2D584A5613B}" type="sibTrans" cxnId="{1ADEE89F-C7F4-43D8-BDF1-06EF5AA55A6C}">
      <dgm:prSet/>
      <dgm:spPr/>
      <dgm:t>
        <a:bodyPr/>
        <a:lstStyle/>
        <a:p>
          <a:endParaRPr lang="tr-TR" sz="2400"/>
        </a:p>
      </dgm:t>
    </dgm:pt>
    <dgm:pt modelId="{D769967E-2E8E-4556-AE87-2E724E87A233}">
      <dgm:prSet phldrT="[Metin]" custT="1"/>
      <dgm:spPr/>
      <dgm:t>
        <a:bodyPr/>
        <a:lstStyle/>
        <a:p>
          <a:r>
            <a:rPr lang="tr-TR" sz="2800" smtClean="0"/>
            <a:t>Öğrenci işleri</a:t>
          </a:r>
          <a:endParaRPr lang="tr-TR" sz="2800"/>
        </a:p>
      </dgm:t>
    </dgm:pt>
    <dgm:pt modelId="{A0CA61F7-9F9F-47C6-A77F-96B3F85EC5C0}" type="parTrans" cxnId="{A02563F7-BF28-4B51-8C85-108B9B54A84C}">
      <dgm:prSet/>
      <dgm:spPr/>
      <dgm:t>
        <a:bodyPr/>
        <a:lstStyle/>
        <a:p>
          <a:endParaRPr lang="tr-TR" sz="2400"/>
        </a:p>
      </dgm:t>
    </dgm:pt>
    <dgm:pt modelId="{D230D3E3-59F1-48D6-A6C6-08523328A3B2}" type="sibTrans" cxnId="{A02563F7-BF28-4B51-8C85-108B9B54A84C}">
      <dgm:prSet/>
      <dgm:spPr/>
      <dgm:t>
        <a:bodyPr/>
        <a:lstStyle/>
        <a:p>
          <a:endParaRPr lang="tr-TR" sz="2400"/>
        </a:p>
      </dgm:t>
    </dgm:pt>
    <dgm:pt modelId="{0ECF6F1F-DA7E-4383-A413-45801021013C}">
      <dgm:prSet phldrT="[Metin]" custT="1"/>
      <dgm:spPr/>
      <dgm:t>
        <a:bodyPr/>
        <a:lstStyle/>
        <a:p>
          <a:r>
            <a:rPr lang="tr-TR" sz="3200" smtClean="0"/>
            <a:t>1</a:t>
          </a:r>
          <a:endParaRPr lang="tr-TR" sz="3200"/>
        </a:p>
      </dgm:t>
    </dgm:pt>
    <dgm:pt modelId="{8BBC8CAA-4D18-462D-A4F6-E86895CEB9E1}" type="parTrans" cxnId="{E7B39F42-B161-400D-B03E-C285F8929DB6}">
      <dgm:prSet/>
      <dgm:spPr/>
      <dgm:t>
        <a:bodyPr/>
        <a:lstStyle/>
        <a:p>
          <a:endParaRPr lang="tr-TR" sz="2400"/>
        </a:p>
      </dgm:t>
    </dgm:pt>
    <dgm:pt modelId="{92D437D3-A21C-4DA6-BD76-C38500AE1D1D}" type="sibTrans" cxnId="{E7B39F42-B161-400D-B03E-C285F8929DB6}">
      <dgm:prSet/>
      <dgm:spPr/>
      <dgm:t>
        <a:bodyPr/>
        <a:lstStyle/>
        <a:p>
          <a:endParaRPr lang="tr-TR" sz="2400"/>
        </a:p>
      </dgm:t>
    </dgm:pt>
    <dgm:pt modelId="{7FCF5ECC-9D95-4D3B-9F33-A9FBBB4CF389}">
      <dgm:prSet phldrT="[Metin]" custT="1"/>
      <dgm:spPr/>
      <dgm:t>
        <a:bodyPr/>
        <a:lstStyle/>
        <a:p>
          <a:r>
            <a:rPr lang="tr-TR" sz="2800" smtClean="0"/>
            <a:t>Yazı işleri-mutemetlik </a:t>
          </a:r>
          <a:endParaRPr lang="tr-TR" sz="2800"/>
        </a:p>
      </dgm:t>
    </dgm:pt>
    <dgm:pt modelId="{484AA4D5-B4AE-4EE6-B423-454BC92C9015}" type="parTrans" cxnId="{54953F1F-81CB-4EC0-80BB-0CF35F2BD28A}">
      <dgm:prSet/>
      <dgm:spPr/>
      <dgm:t>
        <a:bodyPr/>
        <a:lstStyle/>
        <a:p>
          <a:endParaRPr lang="tr-TR" sz="2400"/>
        </a:p>
      </dgm:t>
    </dgm:pt>
    <dgm:pt modelId="{C986FED0-B6AF-4C12-B195-BD2F5C2C25B1}" type="sibTrans" cxnId="{54953F1F-81CB-4EC0-80BB-0CF35F2BD28A}">
      <dgm:prSet/>
      <dgm:spPr/>
      <dgm:t>
        <a:bodyPr/>
        <a:lstStyle/>
        <a:p>
          <a:endParaRPr lang="tr-TR" sz="2400"/>
        </a:p>
      </dgm:t>
    </dgm:pt>
    <dgm:pt modelId="{5DB73094-117D-447B-8F6C-58ED3D9D1800}">
      <dgm:prSet phldrT="[Metin]" custT="1"/>
      <dgm:spPr/>
      <dgm:t>
        <a:bodyPr/>
        <a:lstStyle/>
        <a:p>
          <a:r>
            <a:rPr lang="tr-TR" sz="3200" smtClean="0"/>
            <a:t>1</a:t>
          </a:r>
          <a:endParaRPr lang="tr-TR" sz="3200"/>
        </a:p>
      </dgm:t>
    </dgm:pt>
    <dgm:pt modelId="{50824FC9-00BF-479E-97A4-5A9550D48359}" type="parTrans" cxnId="{3AD4E3EF-A860-4470-A1DA-8FD59E7D95EA}">
      <dgm:prSet/>
      <dgm:spPr/>
      <dgm:t>
        <a:bodyPr/>
        <a:lstStyle/>
        <a:p>
          <a:endParaRPr lang="tr-TR" sz="2400"/>
        </a:p>
      </dgm:t>
    </dgm:pt>
    <dgm:pt modelId="{36D09F8B-5755-4FE8-89B3-4C88E223F1D0}" type="sibTrans" cxnId="{3AD4E3EF-A860-4470-A1DA-8FD59E7D95EA}">
      <dgm:prSet/>
      <dgm:spPr/>
      <dgm:t>
        <a:bodyPr/>
        <a:lstStyle/>
        <a:p>
          <a:endParaRPr lang="tr-TR" sz="2400"/>
        </a:p>
      </dgm:t>
    </dgm:pt>
    <dgm:pt modelId="{51085C09-22CF-443A-B7F1-567E001413EB}" type="pres">
      <dgm:prSet presAssocID="{3CCF5B00-02FB-472E-8DD2-5DD5E36231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7543A2B-4DB5-4B9C-A3C0-BF0F27C3A6BC}" type="pres">
      <dgm:prSet presAssocID="{98AC0282-D24B-4775-B815-8B6B0C1EC60F}" presName="linNode" presStyleCnt="0"/>
      <dgm:spPr/>
      <dgm:t>
        <a:bodyPr/>
        <a:lstStyle/>
        <a:p>
          <a:endParaRPr lang="tr-TR"/>
        </a:p>
      </dgm:t>
    </dgm:pt>
    <dgm:pt modelId="{A46BBC16-E969-4F02-BB08-EE565F5951A5}" type="pres">
      <dgm:prSet presAssocID="{98AC0282-D24B-4775-B815-8B6B0C1EC60F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DA378E-4E40-4037-B8F7-E60567A2AEC1}" type="pres">
      <dgm:prSet presAssocID="{98AC0282-D24B-4775-B815-8B6B0C1EC60F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489998-B1D9-43F2-AFB7-0DAA9E96F224}" type="pres">
      <dgm:prSet presAssocID="{994F6749-5535-41BF-82C8-0AB8273A2E5A}" presName="spacing" presStyleCnt="0"/>
      <dgm:spPr/>
      <dgm:t>
        <a:bodyPr/>
        <a:lstStyle/>
        <a:p>
          <a:endParaRPr lang="tr-TR"/>
        </a:p>
      </dgm:t>
    </dgm:pt>
    <dgm:pt modelId="{899A3E3B-BBA5-4144-9BE6-33731F2C9BD7}" type="pres">
      <dgm:prSet presAssocID="{3B9469EF-844E-4215-B63C-7F06F24F4946}" presName="linNode" presStyleCnt="0"/>
      <dgm:spPr/>
      <dgm:t>
        <a:bodyPr/>
        <a:lstStyle/>
        <a:p>
          <a:endParaRPr lang="tr-TR"/>
        </a:p>
      </dgm:t>
    </dgm:pt>
    <dgm:pt modelId="{9787FD4F-1494-48A7-9CF8-C5F463D3131B}" type="pres">
      <dgm:prSet presAssocID="{3B9469EF-844E-4215-B63C-7F06F24F4946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C0CA34-5F15-4728-A1E8-040FE89BF2BD}" type="pres">
      <dgm:prSet presAssocID="{3B9469EF-844E-4215-B63C-7F06F24F4946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E984F-F548-48C0-B82D-0B9532ECBBB4}" type="pres">
      <dgm:prSet presAssocID="{B03894FF-4741-4CFF-AB0F-ECDDB5468541}" presName="spacing" presStyleCnt="0"/>
      <dgm:spPr/>
      <dgm:t>
        <a:bodyPr/>
        <a:lstStyle/>
        <a:p>
          <a:endParaRPr lang="tr-TR"/>
        </a:p>
      </dgm:t>
    </dgm:pt>
    <dgm:pt modelId="{14487B04-3227-4B98-9EB9-2FE84652D4BF}" type="pres">
      <dgm:prSet presAssocID="{9DCA7051-CAFF-4379-8E52-B4000637E84A}" presName="linNode" presStyleCnt="0"/>
      <dgm:spPr/>
      <dgm:t>
        <a:bodyPr/>
        <a:lstStyle/>
        <a:p>
          <a:endParaRPr lang="tr-TR"/>
        </a:p>
      </dgm:t>
    </dgm:pt>
    <dgm:pt modelId="{60B7A299-3B2D-4AC8-A6C8-08F37CEF6807}" type="pres">
      <dgm:prSet presAssocID="{9DCA7051-CAFF-4379-8E52-B4000637E84A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38DC88-1526-442C-B5CA-E5FF7820E85D}" type="pres">
      <dgm:prSet presAssocID="{9DCA7051-CAFF-4379-8E52-B4000637E84A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C48775-35F5-4625-B76A-83C2B4E3DB15}" type="pres">
      <dgm:prSet presAssocID="{6C018517-E286-4FB8-A428-92E49BE9F607}" presName="spacing" presStyleCnt="0"/>
      <dgm:spPr/>
      <dgm:t>
        <a:bodyPr/>
        <a:lstStyle/>
        <a:p>
          <a:endParaRPr lang="tr-TR"/>
        </a:p>
      </dgm:t>
    </dgm:pt>
    <dgm:pt modelId="{36A5E510-9109-4135-8A98-F9044CC9B8E2}" type="pres">
      <dgm:prSet presAssocID="{B2F419ED-AB96-40EC-BCA3-D1DD53BB915A}" presName="linNode" presStyleCnt="0"/>
      <dgm:spPr/>
      <dgm:t>
        <a:bodyPr/>
        <a:lstStyle/>
        <a:p>
          <a:endParaRPr lang="tr-TR"/>
        </a:p>
      </dgm:t>
    </dgm:pt>
    <dgm:pt modelId="{F6F80DA4-A16A-4E85-BCC5-06BAB9C9EB2E}" type="pres">
      <dgm:prSet presAssocID="{B2F419ED-AB96-40EC-BCA3-D1DD53BB915A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DBAF2A-F4E4-4042-957E-06302D73C6EF}" type="pres">
      <dgm:prSet presAssocID="{B2F419ED-AB96-40EC-BCA3-D1DD53BB915A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24BEFA-AEC3-4E3F-857E-7A886D13167F}" type="pres">
      <dgm:prSet presAssocID="{DD48EB1C-C82B-4FE2-9EC4-7655CFB40E1A}" presName="spacing" presStyleCnt="0"/>
      <dgm:spPr/>
      <dgm:t>
        <a:bodyPr/>
        <a:lstStyle/>
        <a:p>
          <a:endParaRPr lang="tr-TR"/>
        </a:p>
      </dgm:t>
    </dgm:pt>
    <dgm:pt modelId="{5F99397E-DCAA-4F66-9EB3-ED242FC0AE25}" type="pres">
      <dgm:prSet presAssocID="{D769967E-2E8E-4556-AE87-2E724E87A233}" presName="linNode" presStyleCnt="0"/>
      <dgm:spPr/>
      <dgm:t>
        <a:bodyPr/>
        <a:lstStyle/>
        <a:p>
          <a:endParaRPr lang="tr-TR"/>
        </a:p>
      </dgm:t>
    </dgm:pt>
    <dgm:pt modelId="{6848039C-B26D-48AA-8048-FCA52039B912}" type="pres">
      <dgm:prSet presAssocID="{D769967E-2E8E-4556-AE87-2E724E87A233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3041B5-ADC7-4E88-B4EF-893571BB5D65}" type="pres">
      <dgm:prSet presAssocID="{D769967E-2E8E-4556-AE87-2E724E87A233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679AF-D4AE-488B-9EC9-C579F2455036}" type="pres">
      <dgm:prSet presAssocID="{D230D3E3-59F1-48D6-A6C6-08523328A3B2}" presName="spacing" presStyleCnt="0"/>
      <dgm:spPr/>
      <dgm:t>
        <a:bodyPr/>
        <a:lstStyle/>
        <a:p>
          <a:endParaRPr lang="tr-TR"/>
        </a:p>
      </dgm:t>
    </dgm:pt>
    <dgm:pt modelId="{8F550697-1286-4B2C-B345-1B440C28BFDC}" type="pres">
      <dgm:prSet presAssocID="{7FCF5ECC-9D95-4D3B-9F33-A9FBBB4CF389}" presName="linNode" presStyleCnt="0"/>
      <dgm:spPr/>
      <dgm:t>
        <a:bodyPr/>
        <a:lstStyle/>
        <a:p>
          <a:endParaRPr lang="tr-TR"/>
        </a:p>
      </dgm:t>
    </dgm:pt>
    <dgm:pt modelId="{D7EEFDD6-D41F-4644-B830-E13E4642DD6E}" type="pres">
      <dgm:prSet presAssocID="{7FCF5ECC-9D95-4D3B-9F33-A9FBBB4CF389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7CDDD4-DE49-4644-A4B4-4184040F0B15}" type="pres">
      <dgm:prSet presAssocID="{7FCF5ECC-9D95-4D3B-9F33-A9FBBB4CF389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CEC01E-E405-408B-B26F-A5FA1C1C03D9}" type="presOf" srcId="{3B9469EF-844E-4215-B63C-7F06F24F4946}" destId="{9787FD4F-1494-48A7-9CF8-C5F463D3131B}" srcOrd="0" destOrd="0" presId="urn:microsoft.com/office/officeart/2005/8/layout/vList6"/>
    <dgm:cxn modelId="{A72E74FB-0060-4D13-BC4E-F141235563A6}" type="presOf" srcId="{3CCF5B00-02FB-472E-8DD2-5DD5E362312E}" destId="{51085C09-22CF-443A-B7F1-567E001413EB}" srcOrd="0" destOrd="0" presId="urn:microsoft.com/office/officeart/2005/8/layout/vList6"/>
    <dgm:cxn modelId="{3AD4E3EF-A860-4470-A1DA-8FD59E7D95EA}" srcId="{7FCF5ECC-9D95-4D3B-9F33-A9FBBB4CF389}" destId="{5DB73094-117D-447B-8F6C-58ED3D9D1800}" srcOrd="0" destOrd="0" parTransId="{50824FC9-00BF-479E-97A4-5A9550D48359}" sibTransId="{36D09F8B-5755-4FE8-89B3-4C88E223F1D0}"/>
    <dgm:cxn modelId="{F08C269D-FEBE-4620-BC51-D66CD339C08C}" type="presOf" srcId="{B2F419ED-AB96-40EC-BCA3-D1DD53BB915A}" destId="{F6F80DA4-A16A-4E85-BCC5-06BAB9C9EB2E}" srcOrd="0" destOrd="0" presId="urn:microsoft.com/office/officeart/2005/8/layout/vList6"/>
    <dgm:cxn modelId="{D9D03315-6757-4369-BA38-F9BF51959975}" srcId="{3CCF5B00-02FB-472E-8DD2-5DD5E362312E}" destId="{9DCA7051-CAFF-4379-8E52-B4000637E84A}" srcOrd="2" destOrd="0" parTransId="{B3AFFFB6-9ED7-4589-B718-480ECBBAA45A}" sibTransId="{6C018517-E286-4FB8-A428-92E49BE9F607}"/>
    <dgm:cxn modelId="{3A33FE88-6A47-49E0-9C9D-BD543C4F6586}" type="presOf" srcId="{B8E5EC89-385D-40F2-8729-0A6F39492A67}" destId="{B4C0CA34-5F15-4728-A1E8-040FE89BF2BD}" srcOrd="0" destOrd="0" presId="urn:microsoft.com/office/officeart/2005/8/layout/vList6"/>
    <dgm:cxn modelId="{47CA7CBF-497F-46BA-A646-B2BAB6550314}" type="presOf" srcId="{12EA415C-53C8-4713-9A85-0C570EE1939F}" destId="{3DDA378E-4E40-4037-B8F7-E60567A2AEC1}" srcOrd="0" destOrd="0" presId="urn:microsoft.com/office/officeart/2005/8/layout/vList6"/>
    <dgm:cxn modelId="{95A0D393-C3A2-480F-B21E-6A5B395493B7}" type="presOf" srcId="{5DB73094-117D-447B-8F6C-58ED3D9D1800}" destId="{A87CDDD4-DE49-4644-A4B4-4184040F0B15}" srcOrd="0" destOrd="0" presId="urn:microsoft.com/office/officeart/2005/8/layout/vList6"/>
    <dgm:cxn modelId="{CAE6E9F9-3D42-44ED-9351-CA6CEC6F8C2A}" type="presOf" srcId="{0ECF6F1F-DA7E-4383-A413-45801021013C}" destId="{DE3041B5-ADC7-4E88-B4EF-893571BB5D65}" srcOrd="0" destOrd="0" presId="urn:microsoft.com/office/officeart/2005/8/layout/vList6"/>
    <dgm:cxn modelId="{1ADEE89F-C7F4-43D8-BDF1-06EF5AA55A6C}" srcId="{B2F419ED-AB96-40EC-BCA3-D1DD53BB915A}" destId="{5CE39C22-413C-4742-8BFD-C86F789848B0}" srcOrd="0" destOrd="0" parTransId="{A75FBDCC-1BFB-435C-9ACC-DC43CC074F68}" sibTransId="{6047BFEE-6AF6-4BEE-AED0-C2D584A5613B}"/>
    <dgm:cxn modelId="{5F736B50-5F20-4EED-9450-2A68AAB433DF}" type="presOf" srcId="{7BF19867-7E27-4255-BAEC-218757063BDE}" destId="{7838DC88-1526-442C-B5CA-E5FF7820E85D}" srcOrd="0" destOrd="0" presId="urn:microsoft.com/office/officeart/2005/8/layout/vList6"/>
    <dgm:cxn modelId="{E1CEA6F0-81AB-4A3D-B7D5-8DA434CD4891}" srcId="{3CCF5B00-02FB-472E-8DD2-5DD5E362312E}" destId="{3B9469EF-844E-4215-B63C-7F06F24F4946}" srcOrd="1" destOrd="0" parTransId="{03D8A7AD-0907-4A66-94BF-03FA8D579577}" sibTransId="{B03894FF-4741-4CFF-AB0F-ECDDB5468541}"/>
    <dgm:cxn modelId="{D9A9C83F-6146-429B-BD82-2914D1968E70}" type="presOf" srcId="{5CE39C22-413C-4742-8BFD-C86F789848B0}" destId="{7CDBAF2A-F4E4-4042-957E-06302D73C6EF}" srcOrd="0" destOrd="0" presId="urn:microsoft.com/office/officeart/2005/8/layout/vList6"/>
    <dgm:cxn modelId="{56D7FD3F-1B5A-41E3-AD4C-15BEA900AF91}" srcId="{9DCA7051-CAFF-4379-8E52-B4000637E84A}" destId="{7BF19867-7E27-4255-BAEC-218757063BDE}" srcOrd="0" destOrd="0" parTransId="{7498F5AC-4AF1-4717-A37A-BBAA3FE20169}" sibTransId="{1229CBDC-B851-4DE3-9568-9A0244EBFCE9}"/>
    <dgm:cxn modelId="{E7B39F42-B161-400D-B03E-C285F8929DB6}" srcId="{D769967E-2E8E-4556-AE87-2E724E87A233}" destId="{0ECF6F1F-DA7E-4383-A413-45801021013C}" srcOrd="0" destOrd="0" parTransId="{8BBC8CAA-4D18-462D-A4F6-E86895CEB9E1}" sibTransId="{92D437D3-A21C-4DA6-BD76-C38500AE1D1D}"/>
    <dgm:cxn modelId="{54953F1F-81CB-4EC0-80BB-0CF35F2BD28A}" srcId="{3CCF5B00-02FB-472E-8DD2-5DD5E362312E}" destId="{7FCF5ECC-9D95-4D3B-9F33-A9FBBB4CF389}" srcOrd="5" destOrd="0" parTransId="{484AA4D5-B4AE-4EE6-B423-454BC92C9015}" sibTransId="{C986FED0-B6AF-4C12-B195-BD2F5C2C25B1}"/>
    <dgm:cxn modelId="{0563F119-1974-4BE6-9380-03974EC6A0AE}" type="presOf" srcId="{7FCF5ECC-9D95-4D3B-9F33-A9FBBB4CF389}" destId="{D7EEFDD6-D41F-4644-B830-E13E4642DD6E}" srcOrd="0" destOrd="0" presId="urn:microsoft.com/office/officeart/2005/8/layout/vList6"/>
    <dgm:cxn modelId="{BDC07CD4-BF3A-4300-9027-2D9D21DDA4F7}" type="presOf" srcId="{D769967E-2E8E-4556-AE87-2E724E87A233}" destId="{6848039C-B26D-48AA-8048-FCA52039B912}" srcOrd="0" destOrd="0" presId="urn:microsoft.com/office/officeart/2005/8/layout/vList6"/>
    <dgm:cxn modelId="{07446EF4-B916-441C-BF0E-0B4B66F18026}" srcId="{3CCF5B00-02FB-472E-8DD2-5DD5E362312E}" destId="{B2F419ED-AB96-40EC-BCA3-D1DD53BB915A}" srcOrd="3" destOrd="0" parTransId="{2E61085B-68CE-4812-9E40-B2D43264DC7C}" sibTransId="{DD48EB1C-C82B-4FE2-9EC4-7655CFB40E1A}"/>
    <dgm:cxn modelId="{3192CA99-80E1-4816-9937-2F7AFE46B851}" srcId="{3CCF5B00-02FB-472E-8DD2-5DD5E362312E}" destId="{98AC0282-D24B-4775-B815-8B6B0C1EC60F}" srcOrd="0" destOrd="0" parTransId="{1CAC0371-8D0A-47C5-8B13-D74E99D116C5}" sibTransId="{994F6749-5535-41BF-82C8-0AB8273A2E5A}"/>
    <dgm:cxn modelId="{A02563F7-BF28-4B51-8C85-108B9B54A84C}" srcId="{3CCF5B00-02FB-472E-8DD2-5DD5E362312E}" destId="{D769967E-2E8E-4556-AE87-2E724E87A233}" srcOrd="4" destOrd="0" parTransId="{A0CA61F7-9F9F-47C6-A77F-96B3F85EC5C0}" sibTransId="{D230D3E3-59F1-48D6-A6C6-08523328A3B2}"/>
    <dgm:cxn modelId="{B8FF83A6-9E82-487F-B760-E97D1F7590D0}" srcId="{98AC0282-D24B-4775-B815-8B6B0C1EC60F}" destId="{12EA415C-53C8-4713-9A85-0C570EE1939F}" srcOrd="0" destOrd="0" parTransId="{E09FFE0F-12A4-4527-B99E-5AC353B469BB}" sibTransId="{C1CD025C-36CD-4F26-9FDC-84E45F661CF8}"/>
    <dgm:cxn modelId="{DE28E78E-4D6B-49B4-810D-42409356B51A}" srcId="{3B9469EF-844E-4215-B63C-7F06F24F4946}" destId="{B8E5EC89-385D-40F2-8729-0A6F39492A67}" srcOrd="0" destOrd="0" parTransId="{3DE1EE8D-3FDF-4028-AADF-5CAF6808A308}" sibTransId="{BB5182F1-E965-443D-8242-200DB2E23B64}"/>
    <dgm:cxn modelId="{3E043F8E-DD86-40B1-B52E-E66C6CF386DD}" type="presOf" srcId="{9DCA7051-CAFF-4379-8E52-B4000637E84A}" destId="{60B7A299-3B2D-4AC8-A6C8-08F37CEF6807}" srcOrd="0" destOrd="0" presId="urn:microsoft.com/office/officeart/2005/8/layout/vList6"/>
    <dgm:cxn modelId="{D06BEDD6-B01E-4DC2-B74F-8A060BD37E08}" type="presOf" srcId="{98AC0282-D24B-4775-B815-8B6B0C1EC60F}" destId="{A46BBC16-E969-4F02-BB08-EE565F5951A5}" srcOrd="0" destOrd="0" presId="urn:microsoft.com/office/officeart/2005/8/layout/vList6"/>
    <dgm:cxn modelId="{A241EB7B-6F21-442D-8047-1546DE89EF2C}" type="presParOf" srcId="{51085C09-22CF-443A-B7F1-567E001413EB}" destId="{67543A2B-4DB5-4B9C-A3C0-BF0F27C3A6BC}" srcOrd="0" destOrd="0" presId="urn:microsoft.com/office/officeart/2005/8/layout/vList6"/>
    <dgm:cxn modelId="{745B4D31-BC43-47A3-9879-17C2DDCCF395}" type="presParOf" srcId="{67543A2B-4DB5-4B9C-A3C0-BF0F27C3A6BC}" destId="{A46BBC16-E969-4F02-BB08-EE565F5951A5}" srcOrd="0" destOrd="0" presId="urn:microsoft.com/office/officeart/2005/8/layout/vList6"/>
    <dgm:cxn modelId="{CEF4D1C0-2D7B-490C-AB4F-21F0CF560898}" type="presParOf" srcId="{67543A2B-4DB5-4B9C-A3C0-BF0F27C3A6BC}" destId="{3DDA378E-4E40-4037-B8F7-E60567A2AEC1}" srcOrd="1" destOrd="0" presId="urn:microsoft.com/office/officeart/2005/8/layout/vList6"/>
    <dgm:cxn modelId="{776F2176-13DF-4202-A085-C822080E16D1}" type="presParOf" srcId="{51085C09-22CF-443A-B7F1-567E001413EB}" destId="{FD489998-B1D9-43F2-AFB7-0DAA9E96F224}" srcOrd="1" destOrd="0" presId="urn:microsoft.com/office/officeart/2005/8/layout/vList6"/>
    <dgm:cxn modelId="{EF34A49C-6D85-422F-9DBC-061A06C37158}" type="presParOf" srcId="{51085C09-22CF-443A-B7F1-567E001413EB}" destId="{899A3E3B-BBA5-4144-9BE6-33731F2C9BD7}" srcOrd="2" destOrd="0" presId="urn:microsoft.com/office/officeart/2005/8/layout/vList6"/>
    <dgm:cxn modelId="{DC028323-9081-4FC6-8F90-F04FC00D0109}" type="presParOf" srcId="{899A3E3B-BBA5-4144-9BE6-33731F2C9BD7}" destId="{9787FD4F-1494-48A7-9CF8-C5F463D3131B}" srcOrd="0" destOrd="0" presId="urn:microsoft.com/office/officeart/2005/8/layout/vList6"/>
    <dgm:cxn modelId="{D039EE99-A787-4806-9412-FE9C77C1AA65}" type="presParOf" srcId="{899A3E3B-BBA5-4144-9BE6-33731F2C9BD7}" destId="{B4C0CA34-5F15-4728-A1E8-040FE89BF2BD}" srcOrd="1" destOrd="0" presId="urn:microsoft.com/office/officeart/2005/8/layout/vList6"/>
    <dgm:cxn modelId="{F4B7561D-8DD2-4434-AED4-147BEAB82F9F}" type="presParOf" srcId="{51085C09-22CF-443A-B7F1-567E001413EB}" destId="{1FEE984F-F548-48C0-B82D-0B9532ECBBB4}" srcOrd="3" destOrd="0" presId="urn:microsoft.com/office/officeart/2005/8/layout/vList6"/>
    <dgm:cxn modelId="{A754FDA9-F36D-4285-A645-FEC1443847F4}" type="presParOf" srcId="{51085C09-22CF-443A-B7F1-567E001413EB}" destId="{14487B04-3227-4B98-9EB9-2FE84652D4BF}" srcOrd="4" destOrd="0" presId="urn:microsoft.com/office/officeart/2005/8/layout/vList6"/>
    <dgm:cxn modelId="{51834092-26E9-4A24-BDFC-3B3C4D639EC8}" type="presParOf" srcId="{14487B04-3227-4B98-9EB9-2FE84652D4BF}" destId="{60B7A299-3B2D-4AC8-A6C8-08F37CEF6807}" srcOrd="0" destOrd="0" presId="urn:microsoft.com/office/officeart/2005/8/layout/vList6"/>
    <dgm:cxn modelId="{FC0A8AB4-9B6B-4D8E-BAD5-6F8FE720EEEA}" type="presParOf" srcId="{14487B04-3227-4B98-9EB9-2FE84652D4BF}" destId="{7838DC88-1526-442C-B5CA-E5FF7820E85D}" srcOrd="1" destOrd="0" presId="urn:microsoft.com/office/officeart/2005/8/layout/vList6"/>
    <dgm:cxn modelId="{77929535-DDB6-486D-BE08-46FAD5C959C2}" type="presParOf" srcId="{51085C09-22CF-443A-B7F1-567E001413EB}" destId="{BCC48775-35F5-4625-B76A-83C2B4E3DB15}" srcOrd="5" destOrd="0" presId="urn:microsoft.com/office/officeart/2005/8/layout/vList6"/>
    <dgm:cxn modelId="{854189A9-C485-4638-A537-CC608CBC2A36}" type="presParOf" srcId="{51085C09-22CF-443A-B7F1-567E001413EB}" destId="{36A5E510-9109-4135-8A98-F9044CC9B8E2}" srcOrd="6" destOrd="0" presId="urn:microsoft.com/office/officeart/2005/8/layout/vList6"/>
    <dgm:cxn modelId="{BB4687E9-9C2D-4641-83CC-D436D82B4C14}" type="presParOf" srcId="{36A5E510-9109-4135-8A98-F9044CC9B8E2}" destId="{F6F80DA4-A16A-4E85-BCC5-06BAB9C9EB2E}" srcOrd="0" destOrd="0" presId="urn:microsoft.com/office/officeart/2005/8/layout/vList6"/>
    <dgm:cxn modelId="{94A956D8-246B-4807-A1D0-A3BAC60E4635}" type="presParOf" srcId="{36A5E510-9109-4135-8A98-F9044CC9B8E2}" destId="{7CDBAF2A-F4E4-4042-957E-06302D73C6EF}" srcOrd="1" destOrd="0" presId="urn:microsoft.com/office/officeart/2005/8/layout/vList6"/>
    <dgm:cxn modelId="{D231B834-3F6D-4B73-ABA7-6E339103383C}" type="presParOf" srcId="{51085C09-22CF-443A-B7F1-567E001413EB}" destId="{1A24BEFA-AEC3-4E3F-857E-7A886D13167F}" srcOrd="7" destOrd="0" presId="urn:microsoft.com/office/officeart/2005/8/layout/vList6"/>
    <dgm:cxn modelId="{C04C53CC-0AA4-4195-8553-E002507CF540}" type="presParOf" srcId="{51085C09-22CF-443A-B7F1-567E001413EB}" destId="{5F99397E-DCAA-4F66-9EB3-ED242FC0AE25}" srcOrd="8" destOrd="0" presId="urn:microsoft.com/office/officeart/2005/8/layout/vList6"/>
    <dgm:cxn modelId="{1313D2A9-4C96-4254-A41C-9EBA1C92F8D3}" type="presParOf" srcId="{5F99397E-DCAA-4F66-9EB3-ED242FC0AE25}" destId="{6848039C-B26D-48AA-8048-FCA52039B912}" srcOrd="0" destOrd="0" presId="urn:microsoft.com/office/officeart/2005/8/layout/vList6"/>
    <dgm:cxn modelId="{BEEFA16A-5268-41DD-9910-EE9087EE7154}" type="presParOf" srcId="{5F99397E-DCAA-4F66-9EB3-ED242FC0AE25}" destId="{DE3041B5-ADC7-4E88-B4EF-893571BB5D65}" srcOrd="1" destOrd="0" presId="urn:microsoft.com/office/officeart/2005/8/layout/vList6"/>
    <dgm:cxn modelId="{0150CCFF-4538-49CF-9287-CE8EB4134752}" type="presParOf" srcId="{51085C09-22CF-443A-B7F1-567E001413EB}" destId="{BD3679AF-D4AE-488B-9EC9-C579F2455036}" srcOrd="9" destOrd="0" presId="urn:microsoft.com/office/officeart/2005/8/layout/vList6"/>
    <dgm:cxn modelId="{65C7EE3A-4963-4C3F-B44C-07E8158EAAE0}" type="presParOf" srcId="{51085C09-22CF-443A-B7F1-567E001413EB}" destId="{8F550697-1286-4B2C-B345-1B440C28BFDC}" srcOrd="10" destOrd="0" presId="urn:microsoft.com/office/officeart/2005/8/layout/vList6"/>
    <dgm:cxn modelId="{B516FC16-DDEA-4402-B3AC-6C0CA531BCF8}" type="presParOf" srcId="{8F550697-1286-4B2C-B345-1B440C28BFDC}" destId="{D7EEFDD6-D41F-4644-B830-E13E4642DD6E}" srcOrd="0" destOrd="0" presId="urn:microsoft.com/office/officeart/2005/8/layout/vList6"/>
    <dgm:cxn modelId="{40AA0E01-EED4-4C51-90A8-84182BADFBE7}" type="presParOf" srcId="{8F550697-1286-4B2C-B345-1B440C28BFDC}" destId="{A87CDDD4-DE49-4644-A4B4-4184040F0B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92593-6AB6-4E9B-8D86-D975DF052A86}">
      <dsp:nvSpPr>
        <dsp:cNvPr id="0" name=""/>
        <dsp:cNvSpPr/>
      </dsp:nvSpPr>
      <dsp:spPr>
        <a:xfrm>
          <a:off x="1015715" y="2286000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927" y="0"/>
              </a:lnTo>
              <a:lnTo>
                <a:pt x="284927" y="1628775"/>
              </a:lnTo>
              <a:lnTo>
                <a:pt x="569854" y="1628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1257502" y="3057247"/>
        <a:ext cx="86279" cy="86279"/>
      </dsp:txXfrm>
    </dsp:sp>
    <dsp:sp modelId="{0240B088-619F-407D-B5D2-046BA78895C7}">
      <dsp:nvSpPr>
        <dsp:cNvPr id="0" name=""/>
        <dsp:cNvSpPr/>
      </dsp:nvSpPr>
      <dsp:spPr>
        <a:xfrm>
          <a:off x="1015715" y="2286000"/>
          <a:ext cx="584470" cy="739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35" y="0"/>
              </a:lnTo>
              <a:lnTo>
                <a:pt x="292235" y="739142"/>
              </a:lnTo>
              <a:lnTo>
                <a:pt x="584470" y="7391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284393" y="2632013"/>
        <a:ext cx="47115" cy="47115"/>
      </dsp:txXfrm>
    </dsp:sp>
    <dsp:sp modelId="{66C9068F-7A42-407A-A9DF-1C15E36F3CFE}">
      <dsp:nvSpPr>
        <dsp:cNvPr id="0" name=""/>
        <dsp:cNvSpPr/>
      </dsp:nvSpPr>
      <dsp:spPr>
        <a:xfrm>
          <a:off x="4434840" y="1697355"/>
          <a:ext cx="569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854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05520" y="1728828"/>
        <a:ext cx="28492" cy="28492"/>
      </dsp:txXfrm>
    </dsp:sp>
    <dsp:sp modelId="{975DDC8E-C614-4CC8-8972-C6736F9DC348}">
      <dsp:nvSpPr>
        <dsp:cNvPr id="0" name=""/>
        <dsp:cNvSpPr/>
      </dsp:nvSpPr>
      <dsp:spPr>
        <a:xfrm>
          <a:off x="1015715" y="1743075"/>
          <a:ext cx="569854" cy="542924"/>
        </a:xfrm>
        <a:custGeom>
          <a:avLst/>
          <a:gdLst/>
          <a:ahLst/>
          <a:cxnLst/>
          <a:rect l="0" t="0" r="0" b="0"/>
          <a:pathLst>
            <a:path>
              <a:moveTo>
                <a:pt x="0" y="542924"/>
              </a:moveTo>
              <a:lnTo>
                <a:pt x="284927" y="542924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280965" y="1994860"/>
        <a:ext cx="39354" cy="39354"/>
      </dsp:txXfrm>
    </dsp:sp>
    <dsp:sp modelId="{96558FB4-2F14-48CF-8D2E-9005CFFDB40C}">
      <dsp:nvSpPr>
        <dsp:cNvPr id="0" name=""/>
        <dsp:cNvSpPr/>
      </dsp:nvSpPr>
      <dsp:spPr>
        <a:xfrm>
          <a:off x="1015715" y="657224"/>
          <a:ext cx="569854" cy="1628775"/>
        </a:xfrm>
        <a:custGeom>
          <a:avLst/>
          <a:gdLst/>
          <a:ahLst/>
          <a:cxnLst/>
          <a:rect l="0" t="0" r="0" b="0"/>
          <a:pathLst>
            <a:path>
              <a:moveTo>
                <a:pt x="0" y="1628775"/>
              </a:moveTo>
              <a:lnTo>
                <a:pt x="284927" y="1628775"/>
              </a:lnTo>
              <a:lnTo>
                <a:pt x="284927" y="0"/>
              </a:lnTo>
              <a:lnTo>
                <a:pt x="5698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1257502" y="1428472"/>
        <a:ext cx="86279" cy="86279"/>
      </dsp:txXfrm>
    </dsp:sp>
    <dsp:sp modelId="{C52A49E0-57C5-41D1-956F-7FD152DA9CBE}">
      <dsp:nvSpPr>
        <dsp:cNvPr id="0" name=""/>
        <dsp:cNvSpPr/>
      </dsp:nvSpPr>
      <dsp:spPr>
        <a:xfrm rot="16200000">
          <a:off x="-1704624" y="1851660"/>
          <a:ext cx="4572000" cy="86868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Güzel Sanatlar ve  Tasarım Fakültesi</a:t>
          </a:r>
          <a:endParaRPr lang="tr-TR" sz="2600" kern="1200"/>
        </a:p>
      </dsp:txBody>
      <dsp:txXfrm>
        <a:off x="-1662219" y="1894065"/>
        <a:ext cx="4487190" cy="783870"/>
      </dsp:txXfrm>
    </dsp:sp>
    <dsp:sp modelId="{7427B3EE-047F-4B5B-B2C1-BBBC485FA5E0}">
      <dsp:nvSpPr>
        <dsp:cNvPr id="0" name=""/>
        <dsp:cNvSpPr/>
      </dsp:nvSpPr>
      <dsp:spPr>
        <a:xfrm>
          <a:off x="1585569" y="222884"/>
          <a:ext cx="2849270" cy="86868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Mimarlık</a:t>
          </a:r>
          <a:endParaRPr lang="tr-TR" sz="2600" kern="1200"/>
        </a:p>
      </dsp:txBody>
      <dsp:txXfrm>
        <a:off x="1627974" y="265289"/>
        <a:ext cx="2764460" cy="783870"/>
      </dsp:txXfrm>
    </dsp:sp>
    <dsp:sp modelId="{233B119A-46D7-477F-A8C5-CD8225F1C636}">
      <dsp:nvSpPr>
        <dsp:cNvPr id="0" name=""/>
        <dsp:cNvSpPr/>
      </dsp:nvSpPr>
      <dsp:spPr>
        <a:xfrm>
          <a:off x="1585569" y="1308735"/>
          <a:ext cx="2849270" cy="86868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Şehir ve Bölge Planlama</a:t>
          </a:r>
          <a:endParaRPr lang="tr-TR" sz="2600" kern="1200"/>
        </a:p>
      </dsp:txBody>
      <dsp:txXfrm>
        <a:off x="1627974" y="1351140"/>
        <a:ext cx="2764460" cy="783870"/>
      </dsp:txXfrm>
    </dsp:sp>
    <dsp:sp modelId="{99FA3717-93DE-4139-BF5D-1C572039D8C0}">
      <dsp:nvSpPr>
        <dsp:cNvPr id="0" name=""/>
        <dsp:cNvSpPr/>
      </dsp:nvSpPr>
      <dsp:spPr>
        <a:xfrm>
          <a:off x="5004694" y="1123949"/>
          <a:ext cx="2849270" cy="1238251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Kentsel Tasarım Yüksek Lisans</a:t>
          </a:r>
          <a:endParaRPr lang="tr-TR" sz="2600" kern="1200"/>
        </a:p>
      </dsp:txBody>
      <dsp:txXfrm>
        <a:off x="5065140" y="1184395"/>
        <a:ext cx="2728378" cy="1117359"/>
      </dsp:txXfrm>
    </dsp:sp>
    <dsp:sp modelId="{35EF7F09-FE49-4795-ABDC-908B71832681}">
      <dsp:nvSpPr>
        <dsp:cNvPr id="0" name=""/>
        <dsp:cNvSpPr/>
      </dsp:nvSpPr>
      <dsp:spPr>
        <a:xfrm>
          <a:off x="1600186" y="2590802"/>
          <a:ext cx="2849270" cy="86868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Grafik Tasarım</a:t>
          </a:r>
          <a:endParaRPr lang="tr-TR" sz="2600" kern="1200"/>
        </a:p>
      </dsp:txBody>
      <dsp:txXfrm>
        <a:off x="1642591" y="2633207"/>
        <a:ext cx="2764460" cy="783870"/>
      </dsp:txXfrm>
    </dsp:sp>
    <dsp:sp modelId="{B19617A9-1E9A-40F2-8E6D-B2D52C7C9AB1}">
      <dsp:nvSpPr>
        <dsp:cNvPr id="0" name=""/>
        <dsp:cNvSpPr/>
      </dsp:nvSpPr>
      <dsp:spPr>
        <a:xfrm>
          <a:off x="1585569" y="3480435"/>
          <a:ext cx="2849270" cy="86868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mtClean="0"/>
            <a:t>Peyzaj  Mimarlığı</a:t>
          </a:r>
          <a:endParaRPr lang="tr-TR" sz="2600" kern="1200"/>
        </a:p>
      </dsp:txBody>
      <dsp:txXfrm>
        <a:off x="1627974" y="3522840"/>
        <a:ext cx="2764460" cy="783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3CF80-E2F5-4C22-849F-F8FFCD5F7CDE}">
      <dsp:nvSpPr>
        <dsp:cNvPr id="0" name=""/>
        <dsp:cNvSpPr/>
      </dsp:nvSpPr>
      <dsp:spPr>
        <a:xfrm>
          <a:off x="254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Panel-Pano</a:t>
          </a:r>
        </a:p>
      </dsp:txBody>
      <dsp:txXfrm>
        <a:off x="2540" y="480536"/>
        <a:ext cx="2476500" cy="977287"/>
      </dsp:txXfrm>
    </dsp:sp>
    <dsp:sp modelId="{136EC175-8BD3-47E8-954C-D0C8C85872CB}">
      <dsp:nvSpPr>
        <dsp:cNvPr id="0" name=""/>
        <dsp:cNvSpPr/>
      </dsp:nvSpPr>
      <dsp:spPr>
        <a:xfrm>
          <a:off x="0" y="144780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9720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 smtClean="0"/>
        </a:p>
      </dsp:txBody>
      <dsp:txXfrm>
        <a:off x="0" y="1447803"/>
        <a:ext cx="2476500" cy="1185840"/>
      </dsp:txXfrm>
    </dsp:sp>
    <dsp:sp modelId="{614AD146-3185-451C-8849-722FB9FB652D}">
      <dsp:nvSpPr>
        <dsp:cNvPr id="0" name=""/>
        <dsp:cNvSpPr/>
      </dsp:nvSpPr>
      <dsp:spPr>
        <a:xfrm>
          <a:off x="282575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İsimlik-Kaşe-Diğer Giderler</a:t>
          </a:r>
          <a:endParaRPr lang="tr-TR" sz="2700" kern="1200"/>
        </a:p>
      </dsp:txBody>
      <dsp:txXfrm>
        <a:off x="2825750" y="480536"/>
        <a:ext cx="2476500" cy="977287"/>
      </dsp:txXfrm>
    </dsp:sp>
    <dsp:sp modelId="{EA0AD942-2D5B-4465-86F8-3EE699939E81}">
      <dsp:nvSpPr>
        <dsp:cNvPr id="0" name=""/>
        <dsp:cNvSpPr/>
      </dsp:nvSpPr>
      <dsp:spPr>
        <a:xfrm>
          <a:off x="2825750" y="145782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7140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/>
        </a:p>
      </dsp:txBody>
      <dsp:txXfrm>
        <a:off x="2825750" y="1457823"/>
        <a:ext cx="2476500" cy="1185840"/>
      </dsp:txXfrm>
    </dsp:sp>
    <dsp:sp modelId="{A9C584A0-EA46-4ECC-A777-52DD1F01FAFA}">
      <dsp:nvSpPr>
        <dsp:cNvPr id="0" name=""/>
        <dsp:cNvSpPr/>
      </dsp:nvSpPr>
      <dsp:spPr>
        <a:xfrm>
          <a:off x="564896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Toplam</a:t>
          </a:r>
          <a:endParaRPr lang="tr-TR" sz="2700" kern="1200"/>
        </a:p>
      </dsp:txBody>
      <dsp:txXfrm>
        <a:off x="5648960" y="480536"/>
        <a:ext cx="2476500" cy="977287"/>
      </dsp:txXfrm>
    </dsp:sp>
    <dsp:sp modelId="{00B176E0-79F9-4E5B-8DD5-291FFF2ADD4C}">
      <dsp:nvSpPr>
        <dsp:cNvPr id="0" name=""/>
        <dsp:cNvSpPr/>
      </dsp:nvSpPr>
      <dsp:spPr>
        <a:xfrm>
          <a:off x="5648960" y="145782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16860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/>
        </a:p>
      </dsp:txBody>
      <dsp:txXfrm>
        <a:off x="5648960" y="1457823"/>
        <a:ext cx="2476500" cy="1185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3CF80-E2F5-4C22-849F-F8FFCD5F7CDE}">
      <dsp:nvSpPr>
        <dsp:cNvPr id="0" name=""/>
        <dsp:cNvSpPr/>
      </dsp:nvSpPr>
      <dsp:spPr>
        <a:xfrm>
          <a:off x="254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Yolluk</a:t>
          </a:r>
        </a:p>
      </dsp:txBody>
      <dsp:txXfrm>
        <a:off x="2540" y="480536"/>
        <a:ext cx="2476500" cy="977287"/>
      </dsp:txXfrm>
    </dsp:sp>
    <dsp:sp modelId="{136EC175-8BD3-47E8-954C-D0C8C85872CB}">
      <dsp:nvSpPr>
        <dsp:cNvPr id="0" name=""/>
        <dsp:cNvSpPr/>
      </dsp:nvSpPr>
      <dsp:spPr>
        <a:xfrm>
          <a:off x="2540" y="145782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4000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 smtClean="0"/>
        </a:p>
      </dsp:txBody>
      <dsp:txXfrm>
        <a:off x="2540" y="1457823"/>
        <a:ext cx="2476500" cy="1185840"/>
      </dsp:txXfrm>
    </dsp:sp>
    <dsp:sp modelId="{614AD146-3185-451C-8849-722FB9FB652D}">
      <dsp:nvSpPr>
        <dsp:cNvPr id="0" name=""/>
        <dsp:cNvSpPr/>
      </dsp:nvSpPr>
      <dsp:spPr>
        <a:xfrm>
          <a:off x="282575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Tüketim kalemi</a:t>
          </a:r>
          <a:endParaRPr lang="tr-TR" sz="2700" kern="1200"/>
        </a:p>
      </dsp:txBody>
      <dsp:txXfrm>
        <a:off x="2825750" y="480536"/>
        <a:ext cx="2476500" cy="977287"/>
      </dsp:txXfrm>
    </dsp:sp>
    <dsp:sp modelId="{EA0AD942-2D5B-4465-86F8-3EE699939E81}">
      <dsp:nvSpPr>
        <dsp:cNvPr id="0" name=""/>
        <dsp:cNvSpPr/>
      </dsp:nvSpPr>
      <dsp:spPr>
        <a:xfrm>
          <a:off x="2825750" y="145782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5000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/>
        </a:p>
      </dsp:txBody>
      <dsp:txXfrm>
        <a:off x="2825750" y="1457823"/>
        <a:ext cx="2476500" cy="1185840"/>
      </dsp:txXfrm>
    </dsp:sp>
    <dsp:sp modelId="{A9C584A0-EA46-4ECC-A777-52DD1F01FAFA}">
      <dsp:nvSpPr>
        <dsp:cNvPr id="0" name=""/>
        <dsp:cNvSpPr/>
      </dsp:nvSpPr>
      <dsp:spPr>
        <a:xfrm>
          <a:off x="5648960" y="480536"/>
          <a:ext cx="2476500" cy="977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mtClean="0"/>
            <a:t>Bakım Onarım</a:t>
          </a:r>
          <a:endParaRPr lang="tr-TR" sz="2700" kern="1200"/>
        </a:p>
      </dsp:txBody>
      <dsp:txXfrm>
        <a:off x="5648960" y="480536"/>
        <a:ext cx="2476500" cy="977287"/>
      </dsp:txXfrm>
    </dsp:sp>
    <dsp:sp modelId="{00B176E0-79F9-4E5B-8DD5-291FFF2ADD4C}">
      <dsp:nvSpPr>
        <dsp:cNvPr id="0" name=""/>
        <dsp:cNvSpPr/>
      </dsp:nvSpPr>
      <dsp:spPr>
        <a:xfrm>
          <a:off x="5648960" y="1457823"/>
          <a:ext cx="2476500" cy="11858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smtClean="0"/>
            <a:t>9000 </a:t>
          </a:r>
          <a:r>
            <a:rPr lang="tr-TR" sz="2700" kern="1200" smtClean="0">
              <a:latin typeface="Calibri" panose="020F0502020204030204" pitchFamily="34" charset="0"/>
              <a:cs typeface="Calibri" panose="020F0502020204030204" pitchFamily="34" charset="0"/>
            </a:rPr>
            <a:t>₺</a:t>
          </a:r>
          <a:endParaRPr lang="tr-TR" sz="2700" kern="1200"/>
        </a:p>
      </dsp:txBody>
      <dsp:txXfrm>
        <a:off x="5648960" y="1457823"/>
        <a:ext cx="2476500" cy="1185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03FD-942A-432D-9E41-198A891D2001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D1F68-A023-47F2-9ADE-07F48A9EF031}">
      <dsp:nvSpPr>
        <dsp:cNvPr id="0" name=""/>
        <dsp:cNvSpPr/>
      </dsp:nvSpPr>
      <dsp:spPr>
        <a:xfrm>
          <a:off x="2247900" y="0"/>
          <a:ext cx="81153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Birim Kalite Başkan</a:t>
          </a:r>
          <a:endParaRPr lang="tr-TR" sz="2000" kern="1200"/>
        </a:p>
      </dsp:txBody>
      <dsp:txXfrm>
        <a:off x="2247900" y="0"/>
        <a:ext cx="4057650" cy="561976"/>
      </dsp:txXfrm>
    </dsp:sp>
    <dsp:sp modelId="{3669EEAE-BCE4-4A30-ABAD-CB8B4D471A8D}">
      <dsp:nvSpPr>
        <dsp:cNvPr id="0" name=""/>
        <dsp:cNvSpPr/>
      </dsp:nvSpPr>
      <dsp:spPr>
        <a:xfrm>
          <a:off x="393383" y="561976"/>
          <a:ext cx="3709033" cy="370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344F2-CA5C-476C-9793-5DEE67408CC1}">
      <dsp:nvSpPr>
        <dsp:cNvPr id="0" name=""/>
        <dsp:cNvSpPr/>
      </dsp:nvSpPr>
      <dsp:spPr>
        <a:xfrm>
          <a:off x="2247900" y="561976"/>
          <a:ext cx="8115300" cy="370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Birim Kalite Koordinatörü</a:t>
          </a:r>
          <a:endParaRPr lang="tr-TR" sz="2000" b="0" i="0" u="none" kern="1200"/>
        </a:p>
      </dsp:txBody>
      <dsp:txXfrm>
        <a:off x="2247900" y="561976"/>
        <a:ext cx="4057650" cy="561976"/>
      </dsp:txXfrm>
    </dsp:sp>
    <dsp:sp modelId="{CE137C8B-67F6-4222-9F81-F3052D04DDD0}">
      <dsp:nvSpPr>
        <dsp:cNvPr id="0" name=""/>
        <dsp:cNvSpPr/>
      </dsp:nvSpPr>
      <dsp:spPr>
        <a:xfrm>
          <a:off x="786766" y="1123952"/>
          <a:ext cx="2922267" cy="29222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067F-6F86-42A0-BF5E-FAB27D6583D8}">
      <dsp:nvSpPr>
        <dsp:cNvPr id="0" name=""/>
        <dsp:cNvSpPr/>
      </dsp:nvSpPr>
      <dsp:spPr>
        <a:xfrm>
          <a:off x="2247900" y="1123952"/>
          <a:ext cx="8115300" cy="292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Liderlik, Yönetim ve Kalite Sorumlusu</a:t>
          </a:r>
          <a:endParaRPr lang="tr-TR" sz="2000" b="0" i="0" u="none" kern="1200"/>
        </a:p>
      </dsp:txBody>
      <dsp:txXfrm>
        <a:off x="2247900" y="1123952"/>
        <a:ext cx="4057650" cy="561972"/>
      </dsp:txXfrm>
    </dsp:sp>
    <dsp:sp modelId="{F3CBB8D7-AE15-45BD-9B9A-C5278BEB1285}">
      <dsp:nvSpPr>
        <dsp:cNvPr id="0" name=""/>
        <dsp:cNvSpPr/>
      </dsp:nvSpPr>
      <dsp:spPr>
        <a:xfrm>
          <a:off x="1180147" y="1685924"/>
          <a:ext cx="2135504" cy="213550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D57D6-11FA-4627-BC28-44058785C4F6}">
      <dsp:nvSpPr>
        <dsp:cNvPr id="0" name=""/>
        <dsp:cNvSpPr/>
      </dsp:nvSpPr>
      <dsp:spPr>
        <a:xfrm>
          <a:off x="2247900" y="1685924"/>
          <a:ext cx="8115300" cy="2135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Eğitim Öğretim Sorumlusu</a:t>
          </a:r>
          <a:endParaRPr lang="tr-TR" sz="2000" b="0" i="0" u="none" kern="1200"/>
        </a:p>
      </dsp:txBody>
      <dsp:txXfrm>
        <a:off x="2247900" y="1685924"/>
        <a:ext cx="4057650" cy="561976"/>
      </dsp:txXfrm>
    </dsp:sp>
    <dsp:sp modelId="{958DDDAF-799C-452A-9CD6-2C13C568F9AB}">
      <dsp:nvSpPr>
        <dsp:cNvPr id="0" name=""/>
        <dsp:cNvSpPr/>
      </dsp:nvSpPr>
      <dsp:spPr>
        <a:xfrm>
          <a:off x="1573530" y="2247901"/>
          <a:ext cx="1348738" cy="134873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6E22A-FD75-4E1A-A375-398EBF25AE2E}">
      <dsp:nvSpPr>
        <dsp:cNvPr id="0" name=""/>
        <dsp:cNvSpPr/>
      </dsp:nvSpPr>
      <dsp:spPr>
        <a:xfrm>
          <a:off x="2247900" y="2247901"/>
          <a:ext cx="8115300" cy="1348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Ar-Ge Sorumlusu</a:t>
          </a:r>
          <a:endParaRPr lang="tr-TR" sz="2000" b="0" i="0" u="none" kern="1200"/>
        </a:p>
      </dsp:txBody>
      <dsp:txXfrm>
        <a:off x="2247900" y="2247901"/>
        <a:ext cx="4057650" cy="561976"/>
      </dsp:txXfrm>
    </dsp:sp>
    <dsp:sp modelId="{704E6BFD-1340-43F0-ABC8-C897BA7B6F01}">
      <dsp:nvSpPr>
        <dsp:cNvPr id="0" name=""/>
        <dsp:cNvSpPr/>
      </dsp:nvSpPr>
      <dsp:spPr>
        <a:xfrm>
          <a:off x="1966913" y="2809877"/>
          <a:ext cx="561972" cy="5619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A5654-C8CE-4FD6-B90E-DD5D59C4965B}">
      <dsp:nvSpPr>
        <dsp:cNvPr id="0" name=""/>
        <dsp:cNvSpPr/>
      </dsp:nvSpPr>
      <dsp:spPr>
        <a:xfrm>
          <a:off x="2247900" y="2809877"/>
          <a:ext cx="8115300" cy="561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i="0" u="none" kern="1200" smtClean="0"/>
            <a:t>Toplumsal Katkı Sorumlusu</a:t>
          </a:r>
          <a:endParaRPr lang="tr-TR" sz="2000" b="0" i="0" u="none" kern="1200"/>
        </a:p>
      </dsp:txBody>
      <dsp:txXfrm>
        <a:off x="2247900" y="2809877"/>
        <a:ext cx="4057650" cy="561972"/>
      </dsp:txXfrm>
    </dsp:sp>
    <dsp:sp modelId="{3BC9B72D-B157-4CC6-A1EB-6A769F2D9EA0}">
      <dsp:nvSpPr>
        <dsp:cNvPr id="0" name=""/>
        <dsp:cNvSpPr/>
      </dsp:nvSpPr>
      <dsp:spPr>
        <a:xfrm>
          <a:off x="6305550" y="0"/>
          <a:ext cx="4057650" cy="5619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/>
            <a:t>Prof. Dr. Mustafa KAHYAOĞLU</a:t>
          </a:r>
          <a:endParaRPr lang="tr-TR" sz="2000" kern="1200"/>
        </a:p>
      </dsp:txBody>
      <dsp:txXfrm>
        <a:off x="6305550" y="0"/>
        <a:ext cx="4057650" cy="561976"/>
      </dsp:txXfrm>
    </dsp:sp>
    <dsp:sp modelId="{378A4A17-51E7-42C3-A003-4B0B539A2C32}">
      <dsp:nvSpPr>
        <dsp:cNvPr id="0" name=""/>
        <dsp:cNvSpPr/>
      </dsp:nvSpPr>
      <dsp:spPr>
        <a:xfrm>
          <a:off x="6305550" y="561976"/>
          <a:ext cx="4057650" cy="5619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>
              <a:effectLst/>
            </a:rPr>
            <a:t>Dr. Öğr. Üyesi İlker Salih EBREM</a:t>
          </a:r>
          <a:endParaRPr lang="tr-TR" sz="2000" kern="1200"/>
        </a:p>
      </dsp:txBody>
      <dsp:txXfrm>
        <a:off x="6305550" y="561976"/>
        <a:ext cx="4057650" cy="561976"/>
      </dsp:txXfrm>
    </dsp:sp>
    <dsp:sp modelId="{9E801C8A-0E69-4EE6-912D-FE9A3CBAEDA1}">
      <dsp:nvSpPr>
        <dsp:cNvPr id="0" name=""/>
        <dsp:cNvSpPr/>
      </dsp:nvSpPr>
      <dsp:spPr>
        <a:xfrm>
          <a:off x="6305550" y="1123952"/>
          <a:ext cx="4057650" cy="56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>
              <a:effectLst/>
            </a:rPr>
            <a:t>Dr. Öğr. Üyesi İlker Salih EBREM</a:t>
          </a:r>
          <a:endParaRPr lang="tr-TR" sz="2000" kern="1200"/>
        </a:p>
      </dsp:txBody>
      <dsp:txXfrm>
        <a:off x="6305550" y="1123952"/>
        <a:ext cx="4057650" cy="561972"/>
      </dsp:txXfrm>
    </dsp:sp>
    <dsp:sp modelId="{08B75C4D-02E7-48F0-B719-725F198D52BA}">
      <dsp:nvSpPr>
        <dsp:cNvPr id="0" name=""/>
        <dsp:cNvSpPr/>
      </dsp:nvSpPr>
      <dsp:spPr>
        <a:xfrm>
          <a:off x="6305550" y="1685924"/>
          <a:ext cx="4057650" cy="5619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>
              <a:effectLst/>
            </a:rPr>
            <a:t>Dr. Öğr. Üyesi Mehmet Bahadır TOSUNLAR</a:t>
          </a:r>
          <a:endParaRPr lang="tr-TR" sz="2000" b="0" i="0" u="none" kern="1200"/>
        </a:p>
      </dsp:txBody>
      <dsp:txXfrm>
        <a:off x="6305550" y="1685924"/>
        <a:ext cx="4057650" cy="561976"/>
      </dsp:txXfrm>
    </dsp:sp>
    <dsp:sp modelId="{A77ECFC6-ADF9-4EAB-8FC5-CDA2B2446B6E}">
      <dsp:nvSpPr>
        <dsp:cNvPr id="0" name=""/>
        <dsp:cNvSpPr/>
      </dsp:nvSpPr>
      <dsp:spPr>
        <a:xfrm>
          <a:off x="6305550" y="2247901"/>
          <a:ext cx="4057650" cy="5619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>
              <a:effectLst/>
            </a:rPr>
            <a:t>Öğr. Gör.  Muhammed Berkay KIZILKAN</a:t>
          </a:r>
          <a:endParaRPr lang="tr-TR" sz="2000" kern="1200"/>
        </a:p>
      </dsp:txBody>
      <dsp:txXfrm>
        <a:off x="6305550" y="2247901"/>
        <a:ext cx="4057650" cy="561976"/>
      </dsp:txXfrm>
    </dsp:sp>
    <dsp:sp modelId="{DF6FDD2D-F443-4A35-B45F-DFBAA2DF2441}">
      <dsp:nvSpPr>
        <dsp:cNvPr id="0" name=""/>
        <dsp:cNvSpPr/>
      </dsp:nvSpPr>
      <dsp:spPr>
        <a:xfrm>
          <a:off x="6305550" y="2809877"/>
          <a:ext cx="4057650" cy="56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mtClean="0">
              <a:effectLst/>
            </a:rPr>
            <a:t>Öğr. Gör. Dicle ÖZAVCI</a:t>
          </a:r>
          <a:endParaRPr lang="tr-TR" sz="2000" b="0" i="0" u="none" kern="1200"/>
        </a:p>
      </dsp:txBody>
      <dsp:txXfrm>
        <a:off x="6305550" y="2809877"/>
        <a:ext cx="4057650" cy="5619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C536E-33CC-4A09-A69D-EFE69BC2314A}">
      <dsp:nvSpPr>
        <dsp:cNvPr id="0" name=""/>
        <dsp:cNvSpPr/>
      </dsp:nvSpPr>
      <dsp:spPr>
        <a:xfrm>
          <a:off x="0" y="402540"/>
          <a:ext cx="11125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1B192-46BB-4E44-9AC2-37DBFB2FF212}">
      <dsp:nvSpPr>
        <dsp:cNvPr id="0" name=""/>
        <dsp:cNvSpPr/>
      </dsp:nvSpPr>
      <dsp:spPr>
        <a:xfrm>
          <a:off x="556260" y="48300"/>
          <a:ext cx="778764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Öğrenci memnuniyet anketi</a:t>
          </a:r>
          <a:endParaRPr lang="tr-TR" sz="2400" kern="1200"/>
        </a:p>
      </dsp:txBody>
      <dsp:txXfrm>
        <a:off x="590845" y="82885"/>
        <a:ext cx="7718470" cy="639310"/>
      </dsp:txXfrm>
    </dsp:sp>
    <dsp:sp modelId="{863F9DFA-D645-4C27-A5AD-AB069AF1A669}">
      <dsp:nvSpPr>
        <dsp:cNvPr id="0" name=""/>
        <dsp:cNvSpPr/>
      </dsp:nvSpPr>
      <dsp:spPr>
        <a:xfrm>
          <a:off x="0" y="1491180"/>
          <a:ext cx="11125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266A-B063-41EB-830C-AC22BEC82634}">
      <dsp:nvSpPr>
        <dsp:cNvPr id="0" name=""/>
        <dsp:cNvSpPr/>
      </dsp:nvSpPr>
      <dsp:spPr>
        <a:xfrm>
          <a:off x="556260" y="1136940"/>
          <a:ext cx="778764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Akademik personel memnuniyet anketi</a:t>
          </a:r>
          <a:endParaRPr lang="tr-TR" sz="2400" kern="1200"/>
        </a:p>
      </dsp:txBody>
      <dsp:txXfrm>
        <a:off x="590845" y="1171525"/>
        <a:ext cx="7718470" cy="639310"/>
      </dsp:txXfrm>
    </dsp:sp>
    <dsp:sp modelId="{B57CF524-F4BA-4DF8-AAC6-815BD304B636}">
      <dsp:nvSpPr>
        <dsp:cNvPr id="0" name=""/>
        <dsp:cNvSpPr/>
      </dsp:nvSpPr>
      <dsp:spPr>
        <a:xfrm>
          <a:off x="0" y="2579820"/>
          <a:ext cx="11125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9A50D-2A1D-4251-B130-470B51B3139B}">
      <dsp:nvSpPr>
        <dsp:cNvPr id="0" name=""/>
        <dsp:cNvSpPr/>
      </dsp:nvSpPr>
      <dsp:spPr>
        <a:xfrm>
          <a:off x="556260" y="2225580"/>
          <a:ext cx="778764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İdari personel memnuniyet anketi</a:t>
          </a:r>
          <a:endParaRPr lang="tr-TR" sz="2400" kern="1200"/>
        </a:p>
      </dsp:txBody>
      <dsp:txXfrm>
        <a:off x="590845" y="2260165"/>
        <a:ext cx="7718470" cy="639310"/>
      </dsp:txXfrm>
    </dsp:sp>
    <dsp:sp modelId="{98F2BA69-A846-4D81-980A-E526388EA455}">
      <dsp:nvSpPr>
        <dsp:cNvPr id="0" name=""/>
        <dsp:cNvSpPr/>
      </dsp:nvSpPr>
      <dsp:spPr>
        <a:xfrm>
          <a:off x="0" y="3668460"/>
          <a:ext cx="11125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B7B4-9D26-493E-8319-C6C3C639CFF8}">
      <dsp:nvSpPr>
        <dsp:cNvPr id="0" name=""/>
        <dsp:cNvSpPr/>
      </dsp:nvSpPr>
      <dsp:spPr>
        <a:xfrm>
          <a:off x="556260" y="3314220"/>
          <a:ext cx="778764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Fakülte proje ekibi tarafından projenin hazırlanması</a:t>
          </a:r>
          <a:endParaRPr lang="tr-TR" sz="2400" kern="1200"/>
        </a:p>
      </dsp:txBody>
      <dsp:txXfrm>
        <a:off x="590845" y="3348805"/>
        <a:ext cx="7718470" cy="639310"/>
      </dsp:txXfrm>
    </dsp:sp>
    <dsp:sp modelId="{1699F45E-E492-46DB-A951-F6AAEF002E45}">
      <dsp:nvSpPr>
        <dsp:cNvPr id="0" name=""/>
        <dsp:cNvSpPr/>
      </dsp:nvSpPr>
      <dsp:spPr>
        <a:xfrm>
          <a:off x="0" y="4757099"/>
          <a:ext cx="11125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AC70C-1B48-458E-A4BE-439BA0E1F8AA}">
      <dsp:nvSpPr>
        <dsp:cNvPr id="0" name=""/>
        <dsp:cNvSpPr/>
      </dsp:nvSpPr>
      <dsp:spPr>
        <a:xfrm>
          <a:off x="556260" y="4402859"/>
          <a:ext cx="778764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Toplumsal katkı çerçevesinde paydaşların ziyaret edilmesi (AFAD- DİKA- İl Çevre Müdürlüğü- İl)</a:t>
          </a:r>
          <a:endParaRPr lang="tr-TR" sz="2400" kern="1200"/>
        </a:p>
      </dsp:txBody>
      <dsp:txXfrm>
        <a:off x="590845" y="4437444"/>
        <a:ext cx="7718470" cy="639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1C008-064F-49C9-AA4F-EDAFA866DB64}">
      <dsp:nvSpPr>
        <dsp:cNvPr id="0" name=""/>
        <dsp:cNvSpPr/>
      </dsp:nvSpPr>
      <dsp:spPr>
        <a:xfrm>
          <a:off x="0" y="666144"/>
          <a:ext cx="6578600" cy="1103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smtClean="0"/>
            <a:t>Genç Plancılar Topluluğu</a:t>
          </a:r>
          <a:endParaRPr lang="tr-TR" sz="4600" kern="1200"/>
        </a:p>
      </dsp:txBody>
      <dsp:txXfrm>
        <a:off x="53859" y="720003"/>
        <a:ext cx="6470882" cy="995592"/>
      </dsp:txXfrm>
    </dsp:sp>
    <dsp:sp modelId="{CE4D4F1C-131C-48C3-9849-B70124D5AF98}">
      <dsp:nvSpPr>
        <dsp:cNvPr id="0" name=""/>
        <dsp:cNvSpPr/>
      </dsp:nvSpPr>
      <dsp:spPr>
        <a:xfrm>
          <a:off x="0" y="1469206"/>
          <a:ext cx="6578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1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3600" kern="1200"/>
        </a:p>
      </dsp:txBody>
      <dsp:txXfrm>
        <a:off x="0" y="1469206"/>
        <a:ext cx="6578600" cy="761760"/>
      </dsp:txXfrm>
    </dsp:sp>
    <dsp:sp modelId="{8C925E2A-FEE1-4182-B222-2CA76E8E70C0}">
      <dsp:nvSpPr>
        <dsp:cNvPr id="0" name=""/>
        <dsp:cNvSpPr/>
      </dsp:nvSpPr>
      <dsp:spPr>
        <a:xfrm>
          <a:off x="0" y="2230967"/>
          <a:ext cx="6578600" cy="11033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smtClean="0"/>
            <a:t>Okuyan Gençlik Topluluğu</a:t>
          </a:r>
          <a:endParaRPr lang="tr-TR" sz="4600" kern="1200"/>
        </a:p>
      </dsp:txBody>
      <dsp:txXfrm>
        <a:off x="53859" y="2284826"/>
        <a:ext cx="6470882" cy="995592"/>
      </dsp:txXfrm>
    </dsp:sp>
    <dsp:sp modelId="{60036C7F-438B-4909-8A8D-CEE60ACC076C}">
      <dsp:nvSpPr>
        <dsp:cNvPr id="0" name=""/>
        <dsp:cNvSpPr/>
      </dsp:nvSpPr>
      <dsp:spPr>
        <a:xfrm>
          <a:off x="0" y="3334277"/>
          <a:ext cx="6578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71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3600" kern="1200"/>
        </a:p>
      </dsp:txBody>
      <dsp:txXfrm>
        <a:off x="0" y="3334277"/>
        <a:ext cx="6578600" cy="761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B84B-688A-4B81-9F7C-09FC09ECF28E}">
      <dsp:nvSpPr>
        <dsp:cNvPr id="0" name=""/>
        <dsp:cNvSpPr/>
      </dsp:nvSpPr>
      <dsp:spPr>
        <a:xfrm>
          <a:off x="0" y="513576"/>
          <a:ext cx="7797800" cy="1463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kern="1200" smtClean="0"/>
            <a:t>Bilgisayar Labortauvarı</a:t>
          </a:r>
          <a:endParaRPr lang="tr-TR" sz="6100" kern="1200"/>
        </a:p>
      </dsp:txBody>
      <dsp:txXfrm>
        <a:off x="71422" y="584998"/>
        <a:ext cx="7654956" cy="1320241"/>
      </dsp:txXfrm>
    </dsp:sp>
    <dsp:sp modelId="{735B37AB-9A4A-4F50-ACCA-BBF80E5D7498}">
      <dsp:nvSpPr>
        <dsp:cNvPr id="0" name=""/>
        <dsp:cNvSpPr/>
      </dsp:nvSpPr>
      <dsp:spPr>
        <a:xfrm>
          <a:off x="0" y="2152341"/>
          <a:ext cx="7797800" cy="14630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kern="1200" smtClean="0"/>
            <a:t>Öğretim elemanı </a:t>
          </a:r>
          <a:endParaRPr lang="tr-TR" sz="6100" kern="1200"/>
        </a:p>
      </dsp:txBody>
      <dsp:txXfrm>
        <a:off x="71422" y="2223763"/>
        <a:ext cx="7654956" cy="1320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DB61-A53B-421C-B2F9-710B6ED476E5}">
      <dsp:nvSpPr>
        <dsp:cNvPr id="0" name=""/>
        <dsp:cNvSpPr/>
      </dsp:nvSpPr>
      <dsp:spPr>
        <a:xfrm>
          <a:off x="0" y="139366"/>
          <a:ext cx="8382000" cy="158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Öğr. Üyesi M. Bahadır TOSUNLAR (Bölüm Başk.)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Öğr. Üyesi Zeynel YETKİN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Öğr. Gör. Dr. Dicle ÖZAVCI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Öğr. Gör. M Berkay KIZILKAN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Arş. Gör. Dr.  Nur Selcen KARAASLAN</a:t>
          </a:r>
          <a:endParaRPr lang="tr-TR" sz="1600" kern="1200"/>
        </a:p>
      </dsp:txBody>
      <dsp:txXfrm>
        <a:off x="0" y="139366"/>
        <a:ext cx="8382000" cy="1587600"/>
      </dsp:txXfrm>
    </dsp:sp>
    <dsp:sp modelId="{D103A2FB-6C82-40E5-BADA-5D5D7BC7022B}">
      <dsp:nvSpPr>
        <dsp:cNvPr id="0" name=""/>
        <dsp:cNvSpPr/>
      </dsp:nvSpPr>
      <dsp:spPr>
        <a:xfrm>
          <a:off x="419100" y="6526"/>
          <a:ext cx="586740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Mimarlık</a:t>
          </a:r>
          <a:endParaRPr lang="tr-TR" sz="1400" kern="1200" dirty="0"/>
        </a:p>
      </dsp:txBody>
      <dsp:txXfrm>
        <a:off x="432069" y="19495"/>
        <a:ext cx="5841462" cy="239742"/>
      </dsp:txXfrm>
    </dsp:sp>
    <dsp:sp modelId="{E29EC8A0-09F3-4E18-A35A-E89C343E89E7}">
      <dsp:nvSpPr>
        <dsp:cNvPr id="0" name=""/>
        <dsp:cNvSpPr/>
      </dsp:nvSpPr>
      <dsp:spPr>
        <a:xfrm>
          <a:off x="0" y="1908406"/>
          <a:ext cx="8382000" cy="158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Öğr. Üyesi İlker Salih EBREM (Bölüm Başk.)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 Üyesi Sena Nur ANGIN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Öğr. Üyesi Eda KOÇAK GIYAK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Arş. Gör. Esra ŞIRKI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Arş. Gör. Gevher Nesibe KAYA </a:t>
          </a:r>
          <a:endParaRPr lang="tr-TR" sz="1600" kern="1200"/>
        </a:p>
      </dsp:txBody>
      <dsp:txXfrm>
        <a:off x="0" y="1908406"/>
        <a:ext cx="8382000" cy="1587600"/>
      </dsp:txXfrm>
    </dsp:sp>
    <dsp:sp modelId="{D647E40B-79F4-42F0-A263-D861582BDCE2}">
      <dsp:nvSpPr>
        <dsp:cNvPr id="0" name=""/>
        <dsp:cNvSpPr/>
      </dsp:nvSpPr>
      <dsp:spPr>
        <a:xfrm>
          <a:off x="419100" y="1775566"/>
          <a:ext cx="586740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Şehir ve Bölge Planlama</a:t>
          </a:r>
          <a:endParaRPr lang="tr-TR" sz="2400" kern="1200" dirty="0"/>
        </a:p>
      </dsp:txBody>
      <dsp:txXfrm>
        <a:off x="432069" y="1788535"/>
        <a:ext cx="5841462" cy="239742"/>
      </dsp:txXfrm>
    </dsp:sp>
    <dsp:sp modelId="{5FDB5A8B-FDCD-47EA-B98C-52241EEF76A9}">
      <dsp:nvSpPr>
        <dsp:cNvPr id="0" name=""/>
        <dsp:cNvSpPr/>
      </dsp:nvSpPr>
      <dsp:spPr>
        <a:xfrm>
          <a:off x="0" y="3677446"/>
          <a:ext cx="8382000" cy="793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Doç. Dr. Mithat ELÇİÇEK</a:t>
          </a:r>
          <a:endParaRPr lang="tr-T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Dr. Öğr. Üyesi Hüsamettin ERDEMCİ</a:t>
          </a:r>
          <a:endParaRPr lang="tr-TR" sz="1600" kern="1200"/>
        </a:p>
      </dsp:txBody>
      <dsp:txXfrm>
        <a:off x="0" y="3677446"/>
        <a:ext cx="8382000" cy="793800"/>
      </dsp:txXfrm>
    </dsp:sp>
    <dsp:sp modelId="{770FD363-BC36-40F7-9DF8-67B33EC48EE3}">
      <dsp:nvSpPr>
        <dsp:cNvPr id="0" name=""/>
        <dsp:cNvSpPr/>
      </dsp:nvSpPr>
      <dsp:spPr>
        <a:xfrm>
          <a:off x="419100" y="3544606"/>
          <a:ext cx="586740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Grafik Tasarım</a:t>
          </a:r>
          <a:endParaRPr lang="tr-TR" sz="2400" kern="1200" dirty="0"/>
        </a:p>
      </dsp:txBody>
      <dsp:txXfrm>
        <a:off x="432069" y="3557575"/>
        <a:ext cx="5841462" cy="239742"/>
      </dsp:txXfrm>
    </dsp:sp>
    <dsp:sp modelId="{2DBBFDC6-79E3-4298-B41A-7640105E7F92}">
      <dsp:nvSpPr>
        <dsp:cNvPr id="0" name=""/>
        <dsp:cNvSpPr/>
      </dsp:nvSpPr>
      <dsp:spPr>
        <a:xfrm>
          <a:off x="0" y="4652686"/>
          <a:ext cx="8382000" cy="5244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187452" rIns="650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Öğr. Gör. Merve Hayrunisa KASIM MEMİŞOĞLU</a:t>
          </a:r>
          <a:endParaRPr lang="tr-TR" sz="1600" kern="1200"/>
        </a:p>
      </dsp:txBody>
      <dsp:txXfrm>
        <a:off x="0" y="4652686"/>
        <a:ext cx="8382000" cy="524475"/>
      </dsp:txXfrm>
    </dsp:sp>
    <dsp:sp modelId="{16F28D75-7841-420C-92FB-4E1D83F0FC46}">
      <dsp:nvSpPr>
        <dsp:cNvPr id="0" name=""/>
        <dsp:cNvSpPr/>
      </dsp:nvSpPr>
      <dsp:spPr>
        <a:xfrm>
          <a:off x="419100" y="4519846"/>
          <a:ext cx="5867400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Peyzaj Mimarlığı</a:t>
          </a:r>
          <a:endParaRPr lang="tr-TR" sz="2400" kern="1200" dirty="0"/>
        </a:p>
      </dsp:txBody>
      <dsp:txXfrm>
        <a:off x="432069" y="4532815"/>
        <a:ext cx="5841462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8DB61-A53B-421C-B2F9-710B6ED476E5}">
      <dsp:nvSpPr>
        <dsp:cNvPr id="0" name=""/>
        <dsp:cNvSpPr/>
      </dsp:nvSpPr>
      <dsp:spPr>
        <a:xfrm>
          <a:off x="0" y="266331"/>
          <a:ext cx="8229600" cy="826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mtClean="0"/>
            <a:t>Yunus ASLAN</a:t>
          </a:r>
          <a:endParaRPr lang="tr-TR" sz="2400" kern="1200"/>
        </a:p>
      </dsp:txBody>
      <dsp:txXfrm>
        <a:off x="0" y="266331"/>
        <a:ext cx="8229600" cy="826875"/>
      </dsp:txXfrm>
    </dsp:sp>
    <dsp:sp modelId="{D103A2FB-6C82-40E5-BADA-5D5D7BC7022B}">
      <dsp:nvSpPr>
        <dsp:cNvPr id="0" name=""/>
        <dsp:cNvSpPr/>
      </dsp:nvSpPr>
      <dsp:spPr>
        <a:xfrm>
          <a:off x="411480" y="44931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Fakülte sekreteri</a:t>
          </a:r>
          <a:endParaRPr lang="tr-TR" sz="2400" kern="1200"/>
        </a:p>
      </dsp:txBody>
      <dsp:txXfrm>
        <a:off x="433096" y="66547"/>
        <a:ext cx="5717488" cy="399568"/>
      </dsp:txXfrm>
    </dsp:sp>
    <dsp:sp modelId="{E29EC8A0-09F3-4E18-A35A-E89C343E89E7}">
      <dsp:nvSpPr>
        <dsp:cNvPr id="0" name=""/>
        <dsp:cNvSpPr/>
      </dsp:nvSpPr>
      <dsp:spPr>
        <a:xfrm>
          <a:off x="0" y="1395606"/>
          <a:ext cx="8229600" cy="826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mtClean="0"/>
            <a:t>Bedrettin SİĞA</a:t>
          </a:r>
          <a:endParaRPr lang="tr-TR" sz="2400" kern="1200"/>
        </a:p>
      </dsp:txBody>
      <dsp:txXfrm>
        <a:off x="0" y="1395606"/>
        <a:ext cx="8229600" cy="826875"/>
      </dsp:txXfrm>
    </dsp:sp>
    <dsp:sp modelId="{D647E40B-79F4-42F0-A263-D861582BDCE2}">
      <dsp:nvSpPr>
        <dsp:cNvPr id="0" name=""/>
        <dsp:cNvSpPr/>
      </dsp:nvSpPr>
      <dsp:spPr>
        <a:xfrm>
          <a:off x="411480" y="1174206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Yazı İşleri</a:t>
          </a:r>
          <a:endParaRPr lang="tr-TR" sz="2400" kern="1200"/>
        </a:p>
      </dsp:txBody>
      <dsp:txXfrm>
        <a:off x="433096" y="1195822"/>
        <a:ext cx="5717488" cy="399568"/>
      </dsp:txXfrm>
    </dsp:sp>
    <dsp:sp modelId="{5FDB5A8B-FDCD-47EA-B98C-52241EEF76A9}">
      <dsp:nvSpPr>
        <dsp:cNvPr id="0" name=""/>
        <dsp:cNvSpPr/>
      </dsp:nvSpPr>
      <dsp:spPr>
        <a:xfrm>
          <a:off x="0" y="2524881"/>
          <a:ext cx="8229600" cy="826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mtClean="0"/>
            <a:t>Veysel TUFAN</a:t>
          </a:r>
          <a:endParaRPr lang="tr-TR" sz="2400" kern="1200"/>
        </a:p>
      </dsp:txBody>
      <dsp:txXfrm>
        <a:off x="0" y="2524881"/>
        <a:ext cx="8229600" cy="826875"/>
      </dsp:txXfrm>
    </dsp:sp>
    <dsp:sp modelId="{770FD363-BC36-40F7-9DF8-67B33EC48EE3}">
      <dsp:nvSpPr>
        <dsp:cNvPr id="0" name=""/>
        <dsp:cNvSpPr/>
      </dsp:nvSpPr>
      <dsp:spPr>
        <a:xfrm>
          <a:off x="411480" y="2303481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Öğrenci İşleri</a:t>
          </a:r>
          <a:endParaRPr lang="tr-TR" sz="2400" kern="1200"/>
        </a:p>
      </dsp:txBody>
      <dsp:txXfrm>
        <a:off x="433096" y="2325097"/>
        <a:ext cx="5717488" cy="399568"/>
      </dsp:txXfrm>
    </dsp:sp>
    <dsp:sp modelId="{87D16865-FF9C-4B8E-9250-1D01F7033260}">
      <dsp:nvSpPr>
        <dsp:cNvPr id="0" name=""/>
        <dsp:cNvSpPr/>
      </dsp:nvSpPr>
      <dsp:spPr>
        <a:xfrm>
          <a:off x="0" y="3654156"/>
          <a:ext cx="8229600" cy="826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mtClean="0"/>
            <a:t>Yusuf İLHAN</a:t>
          </a:r>
          <a:endParaRPr lang="tr-TR" sz="2400" kern="1200"/>
        </a:p>
      </dsp:txBody>
      <dsp:txXfrm>
        <a:off x="0" y="3654156"/>
        <a:ext cx="8229600" cy="826875"/>
      </dsp:txXfrm>
    </dsp:sp>
    <dsp:sp modelId="{6DB9D8AF-5EDC-4BA0-87A3-76C9E23D9B0C}">
      <dsp:nvSpPr>
        <dsp:cNvPr id="0" name=""/>
        <dsp:cNvSpPr/>
      </dsp:nvSpPr>
      <dsp:spPr>
        <a:xfrm>
          <a:off x="411480" y="3432756"/>
          <a:ext cx="576072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Mutemet</a:t>
          </a:r>
          <a:endParaRPr lang="tr-TR" sz="2400" kern="1200"/>
        </a:p>
      </dsp:txBody>
      <dsp:txXfrm>
        <a:off x="433096" y="3454372"/>
        <a:ext cx="571748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1EE83-3801-4D77-805F-CE7F278D97A1}">
      <dsp:nvSpPr>
        <dsp:cNvPr id="0" name=""/>
        <dsp:cNvSpPr/>
      </dsp:nvSpPr>
      <dsp:spPr>
        <a:xfrm>
          <a:off x="1004" y="940690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smtClean="0"/>
            <a:t>SSCI-SCI makale</a:t>
          </a:r>
          <a:endParaRPr lang="tr-TR" sz="3600" kern="1200"/>
        </a:p>
      </dsp:txBody>
      <dsp:txXfrm>
        <a:off x="35429" y="975115"/>
        <a:ext cx="2281890" cy="1106520"/>
      </dsp:txXfrm>
    </dsp:sp>
    <dsp:sp modelId="{3F535EBE-042E-4294-9D38-F4918F5840D3}">
      <dsp:nvSpPr>
        <dsp:cNvPr id="0" name=""/>
        <dsp:cNvSpPr/>
      </dsp:nvSpPr>
      <dsp:spPr>
        <a:xfrm>
          <a:off x="190358" y="2116060"/>
          <a:ext cx="91440" cy="910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030"/>
              </a:lnTo>
              <a:lnTo>
                <a:pt x="114436" y="9100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62C72-719D-465E-86E1-30E4FDF4592F}">
      <dsp:nvSpPr>
        <dsp:cNvPr id="0" name=""/>
        <dsp:cNvSpPr/>
      </dsp:nvSpPr>
      <dsp:spPr>
        <a:xfrm>
          <a:off x="304795" y="243840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1</a:t>
          </a:r>
          <a:endParaRPr lang="tr-TR" sz="6500" kern="1200"/>
        </a:p>
      </dsp:txBody>
      <dsp:txXfrm>
        <a:off x="339220" y="2472830"/>
        <a:ext cx="1811742" cy="1106520"/>
      </dsp:txXfrm>
    </dsp:sp>
    <dsp:sp modelId="{77D29A5E-D4F3-4E0F-A4F1-4CBC4C97A933}">
      <dsp:nvSpPr>
        <dsp:cNvPr id="0" name=""/>
        <dsp:cNvSpPr/>
      </dsp:nvSpPr>
      <dsp:spPr>
        <a:xfrm>
          <a:off x="2939429" y="940690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smtClean="0"/>
            <a:t>Alan endeksi</a:t>
          </a:r>
          <a:endParaRPr lang="tr-TR" sz="3600" kern="1200"/>
        </a:p>
      </dsp:txBody>
      <dsp:txXfrm>
        <a:off x="2973854" y="975115"/>
        <a:ext cx="2281890" cy="1106520"/>
      </dsp:txXfrm>
    </dsp:sp>
    <dsp:sp modelId="{1A96F39C-8861-49FF-892C-6EC3CEF9162D}">
      <dsp:nvSpPr>
        <dsp:cNvPr id="0" name=""/>
        <dsp:cNvSpPr/>
      </dsp:nvSpPr>
      <dsp:spPr>
        <a:xfrm>
          <a:off x="3174503" y="2116060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A0052-C00D-4130-B7A0-BC8BF5DF292E}">
      <dsp:nvSpPr>
        <dsp:cNvPr id="0" name=""/>
        <dsp:cNvSpPr/>
      </dsp:nvSpPr>
      <dsp:spPr>
        <a:xfrm>
          <a:off x="3409577" y="2409902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7</a:t>
          </a:r>
          <a:endParaRPr lang="tr-TR" sz="6500" kern="1200"/>
        </a:p>
      </dsp:txBody>
      <dsp:txXfrm>
        <a:off x="3444002" y="2444327"/>
        <a:ext cx="1811742" cy="1106520"/>
      </dsp:txXfrm>
    </dsp:sp>
    <dsp:sp modelId="{259BC1B4-C455-4DD8-AFFE-56C0C3BE5E46}">
      <dsp:nvSpPr>
        <dsp:cNvPr id="0" name=""/>
        <dsp:cNvSpPr/>
      </dsp:nvSpPr>
      <dsp:spPr>
        <a:xfrm>
          <a:off x="5877855" y="940690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smtClean="0"/>
            <a:t>Diğer</a:t>
          </a:r>
          <a:endParaRPr lang="tr-TR" sz="3600" kern="1200"/>
        </a:p>
      </dsp:txBody>
      <dsp:txXfrm>
        <a:off x="5912280" y="975115"/>
        <a:ext cx="2281890" cy="1106520"/>
      </dsp:txXfrm>
    </dsp:sp>
    <dsp:sp modelId="{4006728D-F438-4C1F-9687-6C22E341B484}">
      <dsp:nvSpPr>
        <dsp:cNvPr id="0" name=""/>
        <dsp:cNvSpPr/>
      </dsp:nvSpPr>
      <dsp:spPr>
        <a:xfrm>
          <a:off x="6112929" y="2116060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E632B-E6D5-4049-9AE8-0D4772B51C0B}">
      <dsp:nvSpPr>
        <dsp:cNvPr id="0" name=""/>
        <dsp:cNvSpPr/>
      </dsp:nvSpPr>
      <dsp:spPr>
        <a:xfrm>
          <a:off x="6348003" y="2409902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2</a:t>
          </a:r>
          <a:endParaRPr lang="tr-TR" sz="6500" kern="1200"/>
        </a:p>
      </dsp:txBody>
      <dsp:txXfrm>
        <a:off x="6382428" y="2444327"/>
        <a:ext cx="1811742" cy="1106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1EE83-3801-4D77-805F-CE7F278D97A1}">
      <dsp:nvSpPr>
        <dsp:cNvPr id="0" name=""/>
        <dsp:cNvSpPr/>
      </dsp:nvSpPr>
      <dsp:spPr>
        <a:xfrm>
          <a:off x="0" y="220052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smtClean="0"/>
            <a:t>Uluslararası Kitap Editörlüğü</a:t>
          </a:r>
          <a:endParaRPr lang="tr-TR" sz="4100" kern="1200"/>
        </a:p>
      </dsp:txBody>
      <dsp:txXfrm>
        <a:off x="53551" y="273603"/>
        <a:ext cx="3549605" cy="1721251"/>
      </dsp:txXfrm>
    </dsp:sp>
    <dsp:sp modelId="{3F535EBE-042E-4294-9D38-F4918F5840D3}">
      <dsp:nvSpPr>
        <dsp:cNvPr id="0" name=""/>
        <dsp:cNvSpPr/>
      </dsp:nvSpPr>
      <dsp:spPr>
        <a:xfrm>
          <a:off x="365670" y="2048405"/>
          <a:ext cx="20262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202620" y="1371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62C72-719D-465E-86E1-30E4FDF4592F}">
      <dsp:nvSpPr>
        <dsp:cNvPr id="0" name=""/>
        <dsp:cNvSpPr/>
      </dsp:nvSpPr>
      <dsp:spPr>
        <a:xfrm>
          <a:off x="568291" y="2505494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1</a:t>
          </a:r>
          <a:endParaRPr lang="tr-TR" sz="6500" kern="1200"/>
        </a:p>
      </dsp:txBody>
      <dsp:txXfrm>
        <a:off x="621842" y="2559045"/>
        <a:ext cx="2818263" cy="1721251"/>
      </dsp:txXfrm>
    </dsp:sp>
    <dsp:sp modelId="{77D29A5E-D4F3-4E0F-A4F1-4CBC4C97A933}">
      <dsp:nvSpPr>
        <dsp:cNvPr id="0" name=""/>
        <dsp:cNvSpPr/>
      </dsp:nvSpPr>
      <dsp:spPr>
        <a:xfrm>
          <a:off x="4571888" y="2060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smtClean="0"/>
            <a:t>Uluslararası Kitap Bölümü</a:t>
          </a:r>
          <a:endParaRPr lang="tr-TR" sz="4100" kern="1200"/>
        </a:p>
      </dsp:txBody>
      <dsp:txXfrm>
        <a:off x="4625439" y="259634"/>
        <a:ext cx="3549605" cy="1721251"/>
      </dsp:txXfrm>
    </dsp:sp>
    <dsp:sp modelId="{1A96F39C-8861-49FF-892C-6EC3CEF9162D}">
      <dsp:nvSpPr>
        <dsp:cNvPr id="0" name=""/>
        <dsp:cNvSpPr/>
      </dsp:nvSpPr>
      <dsp:spPr>
        <a:xfrm>
          <a:off x="4937559" y="2034437"/>
          <a:ext cx="208637" cy="1352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213"/>
              </a:lnTo>
              <a:lnTo>
                <a:pt x="208637" y="1352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A0052-C00D-4130-B7A0-BC8BF5DF292E}">
      <dsp:nvSpPr>
        <dsp:cNvPr id="0" name=""/>
        <dsp:cNvSpPr/>
      </dsp:nvSpPr>
      <dsp:spPr>
        <a:xfrm>
          <a:off x="5146196" y="2472474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8</a:t>
          </a:r>
          <a:endParaRPr lang="tr-TR" sz="6500" kern="1200"/>
        </a:p>
      </dsp:txBody>
      <dsp:txXfrm>
        <a:off x="5199747" y="2526025"/>
        <a:ext cx="2818263" cy="1721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1EE83-3801-4D77-805F-CE7F278D97A1}">
      <dsp:nvSpPr>
        <dsp:cNvPr id="0" name=""/>
        <dsp:cNvSpPr/>
      </dsp:nvSpPr>
      <dsp:spPr>
        <a:xfrm>
          <a:off x="1004" y="2060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smtClean="0"/>
            <a:t>Uluslararası Sempozyum</a:t>
          </a:r>
          <a:endParaRPr lang="tr-TR" sz="5300" kern="1200"/>
        </a:p>
      </dsp:txBody>
      <dsp:txXfrm>
        <a:off x="54555" y="259634"/>
        <a:ext cx="3549605" cy="1721251"/>
      </dsp:txXfrm>
    </dsp:sp>
    <dsp:sp modelId="{3F535EBE-042E-4294-9D38-F4918F5840D3}">
      <dsp:nvSpPr>
        <dsp:cNvPr id="0" name=""/>
        <dsp:cNvSpPr/>
      </dsp:nvSpPr>
      <dsp:spPr>
        <a:xfrm>
          <a:off x="366675" y="20344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62C72-719D-465E-86E1-30E4FDF4592F}">
      <dsp:nvSpPr>
        <dsp:cNvPr id="0" name=""/>
        <dsp:cNvSpPr/>
      </dsp:nvSpPr>
      <dsp:spPr>
        <a:xfrm>
          <a:off x="732345" y="24915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4</a:t>
          </a:r>
          <a:endParaRPr lang="tr-TR" sz="6500" kern="1200"/>
        </a:p>
      </dsp:txBody>
      <dsp:txXfrm>
        <a:off x="785896" y="2545076"/>
        <a:ext cx="2818263" cy="1721251"/>
      </dsp:txXfrm>
    </dsp:sp>
    <dsp:sp modelId="{77D29A5E-D4F3-4E0F-A4F1-4CBC4C97A933}">
      <dsp:nvSpPr>
        <dsp:cNvPr id="0" name=""/>
        <dsp:cNvSpPr/>
      </dsp:nvSpPr>
      <dsp:spPr>
        <a:xfrm>
          <a:off x="4571888" y="206083"/>
          <a:ext cx="3656707" cy="1828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smtClean="0"/>
            <a:t>Ulusal Sempozyum</a:t>
          </a:r>
          <a:endParaRPr lang="tr-TR" sz="5300" kern="1200"/>
        </a:p>
      </dsp:txBody>
      <dsp:txXfrm>
        <a:off x="4625439" y="259634"/>
        <a:ext cx="3549605" cy="1721251"/>
      </dsp:txXfrm>
    </dsp:sp>
    <dsp:sp modelId="{1A96F39C-8861-49FF-892C-6EC3CEF9162D}">
      <dsp:nvSpPr>
        <dsp:cNvPr id="0" name=""/>
        <dsp:cNvSpPr/>
      </dsp:nvSpPr>
      <dsp:spPr>
        <a:xfrm>
          <a:off x="4937559" y="20344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A0052-C00D-4130-B7A0-BC8BF5DF292E}">
      <dsp:nvSpPr>
        <dsp:cNvPr id="0" name=""/>
        <dsp:cNvSpPr/>
      </dsp:nvSpPr>
      <dsp:spPr>
        <a:xfrm>
          <a:off x="5303229" y="24915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2</a:t>
          </a:r>
          <a:endParaRPr lang="tr-TR" sz="6500" kern="1200"/>
        </a:p>
      </dsp:txBody>
      <dsp:txXfrm>
        <a:off x="5356780" y="2545076"/>
        <a:ext cx="2818263" cy="17212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5780F-E1D7-48DD-AE2B-052C597B17F0}">
      <dsp:nvSpPr>
        <dsp:cNvPr id="0" name=""/>
        <dsp:cNvSpPr/>
      </dsp:nvSpPr>
      <dsp:spPr>
        <a:xfrm>
          <a:off x="4364431" y="3247135"/>
          <a:ext cx="2358948" cy="1528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500" b="1" kern="1200"/>
        </a:p>
      </dsp:txBody>
      <dsp:txXfrm>
        <a:off x="5105682" y="3662719"/>
        <a:ext cx="1584130" cy="1078914"/>
      </dsp:txXfrm>
    </dsp:sp>
    <dsp:sp modelId="{AB7686DA-FA68-4802-B5B4-838DD6AAA9F8}">
      <dsp:nvSpPr>
        <dsp:cNvPr id="0" name=""/>
        <dsp:cNvSpPr/>
      </dsp:nvSpPr>
      <dsp:spPr>
        <a:xfrm>
          <a:off x="515619" y="3247135"/>
          <a:ext cx="2358948" cy="1528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500" b="1" kern="1200"/>
        </a:p>
      </dsp:txBody>
      <dsp:txXfrm>
        <a:off x="549186" y="3662719"/>
        <a:ext cx="1584130" cy="1078914"/>
      </dsp:txXfrm>
    </dsp:sp>
    <dsp:sp modelId="{5E162D47-06AF-4B2B-8041-5767058D93A8}">
      <dsp:nvSpPr>
        <dsp:cNvPr id="0" name=""/>
        <dsp:cNvSpPr/>
      </dsp:nvSpPr>
      <dsp:spPr>
        <a:xfrm>
          <a:off x="4364431" y="0"/>
          <a:ext cx="2358948" cy="1528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500" b="1" kern="1200"/>
        </a:p>
      </dsp:txBody>
      <dsp:txXfrm>
        <a:off x="5105682" y="33567"/>
        <a:ext cx="1584130" cy="1078914"/>
      </dsp:txXfrm>
    </dsp:sp>
    <dsp:sp modelId="{7E19B707-D964-48E0-A29B-C6FCF971888F}">
      <dsp:nvSpPr>
        <dsp:cNvPr id="0" name=""/>
        <dsp:cNvSpPr/>
      </dsp:nvSpPr>
      <dsp:spPr>
        <a:xfrm>
          <a:off x="515619" y="0"/>
          <a:ext cx="2358948" cy="15280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500" b="1" kern="1200" smtClean="0"/>
            <a:t>2</a:t>
          </a:r>
          <a:endParaRPr lang="tr-TR" sz="4500" b="1" kern="1200" dirty="0" smtClean="0"/>
        </a:p>
      </dsp:txBody>
      <dsp:txXfrm>
        <a:off x="549186" y="33567"/>
        <a:ext cx="1584130" cy="1078914"/>
      </dsp:txXfrm>
    </dsp:sp>
    <dsp:sp modelId="{42FE58BE-8A84-43DF-8341-09B28DE27A81}">
      <dsp:nvSpPr>
        <dsp:cNvPr id="0" name=""/>
        <dsp:cNvSpPr/>
      </dsp:nvSpPr>
      <dsp:spPr>
        <a:xfrm>
          <a:off x="1504086" y="272186"/>
          <a:ext cx="2067661" cy="206766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TÜBİTAK</a:t>
          </a:r>
          <a:endParaRPr lang="tr-TR" sz="2400" b="1" kern="1200" dirty="0" smtClean="0"/>
        </a:p>
      </dsp:txBody>
      <dsp:txXfrm>
        <a:off x="2109690" y="877790"/>
        <a:ext cx="1462057" cy="1462057"/>
      </dsp:txXfrm>
    </dsp:sp>
    <dsp:sp modelId="{BC687CE0-44B1-42F1-9CCF-28E5420DB154}">
      <dsp:nvSpPr>
        <dsp:cNvPr id="0" name=""/>
        <dsp:cNvSpPr/>
      </dsp:nvSpPr>
      <dsp:spPr>
        <a:xfrm rot="5400000">
          <a:off x="3667252" y="272186"/>
          <a:ext cx="2067661" cy="206766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BAP</a:t>
          </a:r>
          <a:endParaRPr lang="tr-TR" sz="2400" b="1" kern="1200" dirty="0" smtClean="0"/>
        </a:p>
      </dsp:txBody>
      <dsp:txXfrm rot="-5400000">
        <a:off x="3667252" y="877790"/>
        <a:ext cx="1462057" cy="1462057"/>
      </dsp:txXfrm>
    </dsp:sp>
    <dsp:sp modelId="{39F263E4-9D35-4EB8-8203-DCE27A7CE7E5}">
      <dsp:nvSpPr>
        <dsp:cNvPr id="0" name=""/>
        <dsp:cNvSpPr/>
      </dsp:nvSpPr>
      <dsp:spPr>
        <a:xfrm rot="10800000">
          <a:off x="3667252" y="2435352"/>
          <a:ext cx="2067661" cy="206766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AB</a:t>
          </a:r>
          <a:endParaRPr lang="tr-TR" sz="2400" b="1" kern="1200"/>
        </a:p>
      </dsp:txBody>
      <dsp:txXfrm rot="10800000">
        <a:off x="3667252" y="2435352"/>
        <a:ext cx="1462057" cy="1462057"/>
      </dsp:txXfrm>
    </dsp:sp>
    <dsp:sp modelId="{EDBE0213-3DD6-479F-BCAB-E3F42955BC83}">
      <dsp:nvSpPr>
        <dsp:cNvPr id="0" name=""/>
        <dsp:cNvSpPr/>
      </dsp:nvSpPr>
      <dsp:spPr>
        <a:xfrm rot="16200000">
          <a:off x="1504086" y="2435352"/>
          <a:ext cx="2067661" cy="206766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Diğer</a:t>
          </a:r>
          <a:endParaRPr lang="tr-TR" sz="2400" b="1" kern="1200"/>
        </a:p>
      </dsp:txBody>
      <dsp:txXfrm rot="5400000">
        <a:off x="2109690" y="2435352"/>
        <a:ext cx="1462057" cy="1462057"/>
      </dsp:txXfrm>
    </dsp:sp>
    <dsp:sp modelId="{43FFCEDC-6788-4182-A77E-4215AD66BA78}">
      <dsp:nvSpPr>
        <dsp:cNvPr id="0" name=""/>
        <dsp:cNvSpPr/>
      </dsp:nvSpPr>
      <dsp:spPr>
        <a:xfrm>
          <a:off x="3262553" y="1957832"/>
          <a:ext cx="713892" cy="6207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ABD12-2F69-4C69-861D-35763AC79A19}">
      <dsp:nvSpPr>
        <dsp:cNvPr id="0" name=""/>
        <dsp:cNvSpPr/>
      </dsp:nvSpPr>
      <dsp:spPr>
        <a:xfrm rot="10800000">
          <a:off x="3262553" y="2196592"/>
          <a:ext cx="713892" cy="62077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6CDCD-0A14-40D4-8115-03D60EDBE41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66A2E-0E88-47EC-9233-3316BA71976E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smtClean="0"/>
            <a:t>Derslikler</a:t>
          </a:r>
          <a:endParaRPr lang="tr-TR" sz="5000" kern="1200"/>
        </a:p>
      </dsp:txBody>
      <dsp:txXfrm>
        <a:off x="2262981" y="0"/>
        <a:ext cx="2983309" cy="2149832"/>
      </dsp:txXfrm>
    </dsp:sp>
    <dsp:sp modelId="{6A3F1503-4461-4B36-B35D-237558DF3CE7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AA0E2-8A9B-4D32-AF3C-C04C35A92093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smtClean="0"/>
            <a:t>Stüdyolar</a:t>
          </a:r>
          <a:endParaRPr lang="tr-TR" sz="5000" kern="1200"/>
        </a:p>
      </dsp:txBody>
      <dsp:txXfrm>
        <a:off x="2262981" y="2149832"/>
        <a:ext cx="2983309" cy="2149832"/>
      </dsp:txXfrm>
    </dsp:sp>
    <dsp:sp modelId="{396A80DC-3B71-417A-8176-B6BC18B2AF7A}">
      <dsp:nvSpPr>
        <dsp:cNvPr id="0" name=""/>
        <dsp:cNvSpPr/>
      </dsp:nvSpPr>
      <dsp:spPr>
        <a:xfrm>
          <a:off x="5246290" y="0"/>
          <a:ext cx="2983309" cy="2149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smtClean="0"/>
            <a:t>Derslik 1</a:t>
          </a:r>
          <a:endParaRPr lang="tr-TR" sz="3900" kern="120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smtClean="0"/>
            <a:t>Derslik 2</a:t>
          </a:r>
          <a:endParaRPr lang="tr-TR" sz="3900" kern="1200"/>
        </a:p>
      </dsp:txBody>
      <dsp:txXfrm>
        <a:off x="5246290" y="0"/>
        <a:ext cx="2983309" cy="2149832"/>
      </dsp:txXfrm>
    </dsp:sp>
    <dsp:sp modelId="{B1E8862F-71CC-4374-B4BB-C3C82B8F39C1}">
      <dsp:nvSpPr>
        <dsp:cNvPr id="0" name=""/>
        <dsp:cNvSpPr/>
      </dsp:nvSpPr>
      <dsp:spPr>
        <a:xfrm>
          <a:off x="5246290" y="2149832"/>
          <a:ext cx="2983309" cy="21498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smtClean="0"/>
            <a:t>Stüdyo 1</a:t>
          </a:r>
          <a:endParaRPr lang="tr-TR" sz="3900" kern="120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smtClean="0"/>
            <a:t>Stüdyo 2</a:t>
          </a:r>
          <a:endParaRPr lang="tr-TR" sz="3900" kern="120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smtClean="0"/>
            <a:t>Stüdyo 3</a:t>
          </a:r>
          <a:endParaRPr lang="tr-TR" sz="3900" kern="1200"/>
        </a:p>
      </dsp:txBody>
      <dsp:txXfrm>
        <a:off x="5246290" y="2149832"/>
        <a:ext cx="2983309" cy="21498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378E-4E40-4037-B8F7-E60567A2AEC1}">
      <dsp:nvSpPr>
        <dsp:cNvPr id="0" name=""/>
        <dsp:cNvSpPr/>
      </dsp:nvSpPr>
      <dsp:spPr>
        <a:xfrm>
          <a:off x="3657599" y="545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1</a:t>
          </a:r>
          <a:endParaRPr lang="tr-TR" sz="3200" kern="1200"/>
        </a:p>
      </dsp:txBody>
      <dsp:txXfrm>
        <a:off x="3657599" y="86402"/>
        <a:ext cx="5228830" cy="515139"/>
      </dsp:txXfrm>
    </dsp:sp>
    <dsp:sp modelId="{A46BBC16-E969-4F02-BB08-EE565F5951A5}">
      <dsp:nvSpPr>
        <dsp:cNvPr id="0" name=""/>
        <dsp:cNvSpPr/>
      </dsp:nvSpPr>
      <dsp:spPr>
        <a:xfrm>
          <a:off x="0" y="545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Dekan odası</a:t>
          </a:r>
          <a:endParaRPr lang="tr-TR" sz="2800" kern="1200"/>
        </a:p>
      </dsp:txBody>
      <dsp:txXfrm>
        <a:off x="33529" y="34074"/>
        <a:ext cx="3590542" cy="619795"/>
      </dsp:txXfrm>
    </dsp:sp>
    <dsp:sp modelId="{B4C0CA34-5F15-4728-A1E8-040FE89BF2BD}">
      <dsp:nvSpPr>
        <dsp:cNvPr id="0" name=""/>
        <dsp:cNvSpPr/>
      </dsp:nvSpPr>
      <dsp:spPr>
        <a:xfrm>
          <a:off x="3657599" y="756083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2</a:t>
          </a:r>
          <a:endParaRPr lang="tr-TR" sz="3200" kern="1200"/>
        </a:p>
      </dsp:txBody>
      <dsp:txXfrm>
        <a:off x="3657599" y="841940"/>
        <a:ext cx="5228830" cy="515139"/>
      </dsp:txXfrm>
    </dsp:sp>
    <dsp:sp modelId="{9787FD4F-1494-48A7-9CF8-C5F463D3131B}">
      <dsp:nvSpPr>
        <dsp:cNvPr id="0" name=""/>
        <dsp:cNvSpPr/>
      </dsp:nvSpPr>
      <dsp:spPr>
        <a:xfrm>
          <a:off x="0" y="756083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Dekan Yrd Odası</a:t>
          </a:r>
          <a:endParaRPr lang="tr-TR" sz="2800" kern="1200"/>
        </a:p>
      </dsp:txBody>
      <dsp:txXfrm>
        <a:off x="33529" y="789612"/>
        <a:ext cx="3590542" cy="619795"/>
      </dsp:txXfrm>
    </dsp:sp>
    <dsp:sp modelId="{7838DC88-1526-442C-B5CA-E5FF7820E85D}">
      <dsp:nvSpPr>
        <dsp:cNvPr id="0" name=""/>
        <dsp:cNvSpPr/>
      </dsp:nvSpPr>
      <dsp:spPr>
        <a:xfrm>
          <a:off x="3657599" y="1511622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7 (4 adedi yeni yapıldı)</a:t>
          </a:r>
          <a:endParaRPr lang="tr-TR" sz="3200" kern="1200"/>
        </a:p>
      </dsp:txBody>
      <dsp:txXfrm>
        <a:off x="3657599" y="1597479"/>
        <a:ext cx="5228830" cy="515139"/>
      </dsp:txXfrm>
    </dsp:sp>
    <dsp:sp modelId="{60B7A299-3B2D-4AC8-A6C8-08F37CEF6807}">
      <dsp:nvSpPr>
        <dsp:cNvPr id="0" name=""/>
        <dsp:cNvSpPr/>
      </dsp:nvSpPr>
      <dsp:spPr>
        <a:xfrm>
          <a:off x="0" y="1511622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Öğr. Elemanı ofisleri</a:t>
          </a:r>
          <a:endParaRPr lang="tr-TR" sz="2800" kern="1200"/>
        </a:p>
      </dsp:txBody>
      <dsp:txXfrm>
        <a:off x="33529" y="1545151"/>
        <a:ext cx="3590542" cy="619795"/>
      </dsp:txXfrm>
    </dsp:sp>
    <dsp:sp modelId="{7CDBAF2A-F4E4-4042-957E-06302D73C6EF}">
      <dsp:nvSpPr>
        <dsp:cNvPr id="0" name=""/>
        <dsp:cNvSpPr/>
      </dsp:nvSpPr>
      <dsp:spPr>
        <a:xfrm>
          <a:off x="3657599" y="2267161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1</a:t>
          </a:r>
          <a:endParaRPr lang="tr-TR" sz="3200" kern="1200"/>
        </a:p>
      </dsp:txBody>
      <dsp:txXfrm>
        <a:off x="3657599" y="2353018"/>
        <a:ext cx="5228830" cy="515139"/>
      </dsp:txXfrm>
    </dsp:sp>
    <dsp:sp modelId="{F6F80DA4-A16A-4E85-BCC5-06BAB9C9EB2E}">
      <dsp:nvSpPr>
        <dsp:cNvPr id="0" name=""/>
        <dsp:cNvSpPr/>
      </dsp:nvSpPr>
      <dsp:spPr>
        <a:xfrm>
          <a:off x="0" y="2267161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Fakülte sekreteri </a:t>
          </a:r>
          <a:endParaRPr lang="tr-TR" sz="2800" kern="1200"/>
        </a:p>
      </dsp:txBody>
      <dsp:txXfrm>
        <a:off x="33529" y="2300690"/>
        <a:ext cx="3590542" cy="619795"/>
      </dsp:txXfrm>
    </dsp:sp>
    <dsp:sp modelId="{DE3041B5-ADC7-4E88-B4EF-893571BB5D65}">
      <dsp:nvSpPr>
        <dsp:cNvPr id="0" name=""/>
        <dsp:cNvSpPr/>
      </dsp:nvSpPr>
      <dsp:spPr>
        <a:xfrm>
          <a:off x="3657599" y="3022699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1</a:t>
          </a:r>
          <a:endParaRPr lang="tr-TR" sz="3200" kern="1200"/>
        </a:p>
      </dsp:txBody>
      <dsp:txXfrm>
        <a:off x="3657599" y="3108556"/>
        <a:ext cx="5228830" cy="515139"/>
      </dsp:txXfrm>
    </dsp:sp>
    <dsp:sp modelId="{6848039C-B26D-48AA-8048-FCA52039B912}">
      <dsp:nvSpPr>
        <dsp:cNvPr id="0" name=""/>
        <dsp:cNvSpPr/>
      </dsp:nvSpPr>
      <dsp:spPr>
        <a:xfrm>
          <a:off x="0" y="3022699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Öğrenci işleri</a:t>
          </a:r>
          <a:endParaRPr lang="tr-TR" sz="2800" kern="1200"/>
        </a:p>
      </dsp:txBody>
      <dsp:txXfrm>
        <a:off x="33529" y="3056228"/>
        <a:ext cx="3590542" cy="619795"/>
      </dsp:txXfrm>
    </dsp:sp>
    <dsp:sp modelId="{A87CDDD4-DE49-4644-A4B4-4184040F0B15}">
      <dsp:nvSpPr>
        <dsp:cNvPr id="0" name=""/>
        <dsp:cNvSpPr/>
      </dsp:nvSpPr>
      <dsp:spPr>
        <a:xfrm>
          <a:off x="3657599" y="3778238"/>
          <a:ext cx="5486400" cy="68685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smtClean="0"/>
            <a:t>1</a:t>
          </a:r>
          <a:endParaRPr lang="tr-TR" sz="3200" kern="1200"/>
        </a:p>
      </dsp:txBody>
      <dsp:txXfrm>
        <a:off x="3657599" y="3864095"/>
        <a:ext cx="5228830" cy="515139"/>
      </dsp:txXfrm>
    </dsp:sp>
    <dsp:sp modelId="{D7EEFDD6-D41F-4644-B830-E13E4642DD6E}">
      <dsp:nvSpPr>
        <dsp:cNvPr id="0" name=""/>
        <dsp:cNvSpPr/>
      </dsp:nvSpPr>
      <dsp:spPr>
        <a:xfrm>
          <a:off x="0" y="3778238"/>
          <a:ext cx="3657600" cy="6868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/>
            <a:t>Yazı işleri-mutemetlik </a:t>
          </a:r>
          <a:endParaRPr lang="tr-TR" sz="2800" kern="1200"/>
        </a:p>
      </dsp:txBody>
      <dsp:txXfrm>
        <a:off x="33529" y="3811767"/>
        <a:ext cx="3590542" cy="61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613-4676-4EED-B3F0-FF0F8D373BE8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07765-4CA7-40A9-BFAB-41973DE2E8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75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07765-4CA7-40A9-BFAB-41973DE2E8A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88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2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9144000" cy="1655762"/>
          </a:xfrm>
        </p:spPr>
        <p:txBody>
          <a:bodyPr>
            <a:normAutofit/>
          </a:bodyPr>
          <a:lstStyle/>
          <a:p>
            <a:r>
              <a:rPr lang="tr-TR" sz="5400" b="1" smtClean="0">
                <a:solidFill>
                  <a:schemeClr val="tx1"/>
                </a:solidFill>
              </a:rPr>
              <a:t>2024</a:t>
            </a:r>
            <a:endParaRPr lang="tr-TR" sz="5400" b="1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83807" y="1143000"/>
            <a:ext cx="78243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GÜZEL SANATLAR </a:t>
            </a:r>
            <a:endParaRPr lang="tr-TR" sz="7200" b="1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tr-TR" sz="7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 </a:t>
            </a:r>
          </a:p>
          <a:p>
            <a:pPr algn="ctr"/>
            <a:r>
              <a:rPr lang="tr-TR" sz="7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TASARIM </a:t>
            </a:r>
            <a:r>
              <a:rPr lang="tr-TR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FAKÜLTESİ</a:t>
            </a:r>
            <a:endParaRPr lang="tr-TR" sz="72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9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4427" y="381000"/>
            <a:ext cx="10515600" cy="1325563"/>
          </a:xfrm>
        </p:spPr>
        <p:txBody>
          <a:bodyPr/>
          <a:lstStyle/>
          <a:p>
            <a:r>
              <a:rPr lang="tr-TR" smtClean="0"/>
              <a:t>Akademik Yayınlar (Tebliğ)</a:t>
            </a:r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907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9286" y="381000"/>
            <a:ext cx="10515600" cy="1325563"/>
          </a:xfrm>
        </p:spPr>
        <p:txBody>
          <a:bodyPr/>
          <a:lstStyle/>
          <a:p>
            <a:r>
              <a:rPr lang="tr-TR" smtClean="0"/>
              <a:t>Proje Bilgileri</a:t>
            </a:r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93965942"/>
              </p:ext>
            </p:extLst>
          </p:nvPr>
        </p:nvGraphicFramePr>
        <p:xfrm>
          <a:off x="3048000" y="1397000"/>
          <a:ext cx="7239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10515600" cy="1325563"/>
          </a:xfrm>
        </p:spPr>
        <p:txBody>
          <a:bodyPr/>
          <a:lstStyle/>
          <a:p>
            <a:r>
              <a:rPr lang="tr-TR" smtClean="0"/>
              <a:t>Fiziki Yapı (Derslikler)</a:t>
            </a:r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70919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10515600" cy="1325563"/>
          </a:xfrm>
        </p:spPr>
        <p:txBody>
          <a:bodyPr/>
          <a:lstStyle/>
          <a:p>
            <a:r>
              <a:rPr lang="tr-TR"/>
              <a:t>Fiziki Yapı </a:t>
            </a:r>
            <a:r>
              <a:rPr lang="tr-TR" smtClean="0"/>
              <a:t>(Ofisler)</a:t>
            </a:r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22152021"/>
              </p:ext>
            </p:extLst>
          </p:nvPr>
        </p:nvGraphicFramePr>
        <p:xfrm>
          <a:off x="1752600" y="1477962"/>
          <a:ext cx="9144000" cy="4465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9200" y="365041"/>
            <a:ext cx="10515600" cy="1325563"/>
          </a:xfrm>
        </p:spPr>
        <p:txBody>
          <a:bodyPr/>
          <a:lstStyle/>
          <a:p>
            <a:r>
              <a:rPr lang="tr-TR" smtClean="0"/>
              <a:t>Mali Durum (2023 Harcama kalemleri)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13800"/>
          </a:p>
          <a:p>
            <a:pPr marL="0" indent="0" algn="ctr">
              <a:buNone/>
            </a:pPr>
            <a:endParaRPr lang="tr-TR" sz="1380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592545424"/>
              </p:ext>
            </p:extLst>
          </p:nvPr>
        </p:nvGraphicFramePr>
        <p:xfrm>
          <a:off x="1447800" y="1600200"/>
          <a:ext cx="812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106866"/>
            <a:ext cx="1752600" cy="21401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7800" y="365041"/>
            <a:ext cx="10515600" cy="1325563"/>
          </a:xfrm>
        </p:spPr>
        <p:txBody>
          <a:bodyPr/>
          <a:lstStyle/>
          <a:p>
            <a:r>
              <a:rPr lang="tr-TR" smtClean="0"/>
              <a:t>Mali Durum (Mevcut harcanabilecek para)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13800"/>
          </a:p>
          <a:p>
            <a:pPr marL="0" indent="0" algn="ctr">
              <a:buNone/>
            </a:pPr>
            <a:endParaRPr lang="tr-TR" sz="1380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040574356"/>
              </p:ext>
            </p:extLst>
          </p:nvPr>
        </p:nvGraphicFramePr>
        <p:xfrm>
          <a:off x="1447800" y="1600200"/>
          <a:ext cx="812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Birim Kalite </a:t>
            </a:r>
            <a:r>
              <a:rPr lang="tr-TR" smtClean="0"/>
              <a:t>Faaliyetleri</a:t>
            </a:r>
            <a:endParaRPr 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484158631"/>
              </p:ext>
            </p:extLst>
          </p:nvPr>
        </p:nvGraphicFramePr>
        <p:xfrm>
          <a:off x="457200" y="1752600"/>
          <a:ext cx="10363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Birim Kalite </a:t>
            </a:r>
            <a:r>
              <a:rPr lang="tr-TR" smtClean="0"/>
              <a:t>Faaliyetleri (Planlanan Faaliyetler)</a:t>
            </a:r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46580694"/>
              </p:ext>
            </p:extLst>
          </p:nvPr>
        </p:nvGraphicFramePr>
        <p:xfrm>
          <a:off x="850692" y="1295400"/>
          <a:ext cx="11125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10515600" cy="1325563"/>
          </a:xfrm>
        </p:spPr>
        <p:txBody>
          <a:bodyPr/>
          <a:lstStyle/>
          <a:p>
            <a:r>
              <a:rPr lang="tr-TR" smtClean="0"/>
              <a:t>Öğrenci Topluluklarımız</a:t>
            </a:r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99958390"/>
              </p:ext>
            </p:extLst>
          </p:nvPr>
        </p:nvGraphicFramePr>
        <p:xfrm>
          <a:off x="1981200" y="1752600"/>
          <a:ext cx="6578600" cy="446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20873" y="457200"/>
            <a:ext cx="10515600" cy="1325563"/>
          </a:xfrm>
        </p:spPr>
        <p:txBody>
          <a:bodyPr/>
          <a:lstStyle/>
          <a:p>
            <a:r>
              <a:rPr lang="tr-TR"/>
              <a:t>Etkinlikler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3276600" cy="4602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60938"/>
            <a:ext cx="3222546" cy="4558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10515600" cy="1325563"/>
          </a:xfrm>
        </p:spPr>
        <p:txBody>
          <a:bodyPr/>
          <a:lstStyle/>
          <a:p>
            <a:r>
              <a:rPr lang="tr-TR" b="1"/>
              <a:t>Akademik Durum 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410674250"/>
              </p:ext>
            </p:extLst>
          </p:nvPr>
        </p:nvGraphicFramePr>
        <p:xfrm>
          <a:off x="2133600" y="20574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810000" y="160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smtClean="0">
                <a:solidFill>
                  <a:srgbClr val="FF0000"/>
                </a:solidFill>
              </a:rPr>
              <a:t>Lisans Progamları</a:t>
            </a:r>
            <a:endParaRPr lang="tr-TR" sz="2400" b="1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91400" y="155878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smtClean="0">
                <a:solidFill>
                  <a:srgbClr val="FF0000"/>
                </a:solidFill>
              </a:rPr>
              <a:t>Yüksek Lisans Progamları</a:t>
            </a:r>
            <a:endParaRPr lang="tr-TR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6301" y="381000"/>
            <a:ext cx="10515600" cy="1325563"/>
          </a:xfrm>
        </p:spPr>
        <p:txBody>
          <a:bodyPr/>
          <a:lstStyle/>
          <a:p>
            <a:r>
              <a:rPr lang="tr-TR"/>
              <a:t>Etkinlikler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959" y="1741540"/>
            <a:ext cx="411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dirty="0"/>
              <a:t>Sürdürülebilir Bir Gelecek İçin Sınırları Kaldırıyoruz </a:t>
            </a:r>
            <a:r>
              <a:rPr lang="tr-TR" sz="3200" dirty="0" smtClean="0"/>
              <a:t>semineri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568"/>
            <a:ext cx="58674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0515600" cy="1325563"/>
          </a:xfrm>
        </p:spPr>
        <p:txBody>
          <a:bodyPr/>
          <a:lstStyle/>
          <a:p>
            <a:r>
              <a:rPr lang="tr-TR"/>
              <a:t>Etkinlikler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97570"/>
            <a:ext cx="6019800" cy="4503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6976044" y="2438400"/>
            <a:ext cx="5368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İlimiz Çevre Müdürlüğü ziyareti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0515600" cy="1325563"/>
          </a:xfrm>
        </p:spPr>
        <p:txBody>
          <a:bodyPr/>
          <a:lstStyle/>
          <a:p>
            <a:r>
              <a:rPr lang="tr-TR"/>
              <a:t>Etkinlikler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976044" y="2438400"/>
            <a:ext cx="5368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smtClean="0"/>
              <a:t>İl Milli Eğitim Müdürlüğü Ziyareti</a:t>
            </a:r>
            <a:endParaRPr lang="tr-TR" sz="4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1323"/>
            <a:ext cx="5823351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0515600" cy="1325563"/>
          </a:xfrm>
        </p:spPr>
        <p:txBody>
          <a:bodyPr/>
          <a:lstStyle/>
          <a:p>
            <a:r>
              <a:rPr lang="tr-TR"/>
              <a:t>Etkinlikler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05400" y="2514600"/>
            <a:ext cx="5368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smtClean="0"/>
              <a:t>AFAD Ziyareti</a:t>
            </a:r>
            <a:endParaRPr lang="tr-TR" sz="4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3265628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3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3600" y="350838"/>
            <a:ext cx="10515600" cy="1325563"/>
          </a:xfrm>
        </p:spPr>
        <p:txBody>
          <a:bodyPr/>
          <a:lstStyle/>
          <a:p>
            <a:r>
              <a:rPr lang="tr-TR"/>
              <a:t>Etkinlikler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4690288" cy="5622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76600"/>
            <a:ext cx="5476672" cy="3318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7162800" y="1828800"/>
            <a:ext cx="232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/>
              <a:t>Van İli teknik gezi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İhtiyaçlar</a:t>
            </a:r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711236968"/>
              </p:ext>
            </p:extLst>
          </p:nvPr>
        </p:nvGraphicFramePr>
        <p:xfrm>
          <a:off x="2197100" y="2057400"/>
          <a:ext cx="7797800" cy="412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3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2819400"/>
            <a:ext cx="88392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 ederiz.</a:t>
            </a:r>
          </a:p>
        </p:txBody>
      </p:sp>
    </p:spTree>
    <p:extLst>
      <p:ext uri="{BB962C8B-B14F-4D97-AF65-F5344CB8AC3E}">
        <p14:creationId xmlns:p14="http://schemas.microsoft.com/office/powerpoint/2010/main" val="120554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10515600" cy="1325563"/>
          </a:xfrm>
        </p:spPr>
        <p:txBody>
          <a:bodyPr/>
          <a:lstStyle/>
          <a:p>
            <a:r>
              <a:rPr lang="tr-TR" b="1" smtClean="0"/>
              <a:t>Akademik Personel Bilgileri</a:t>
            </a:r>
            <a:endParaRPr lang="tr-TR" b="1"/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4174903400"/>
              </p:ext>
            </p:extLst>
          </p:nvPr>
        </p:nvGraphicFramePr>
        <p:xfrm>
          <a:off x="2971800" y="1981200"/>
          <a:ext cx="73914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5229" y="381000"/>
            <a:ext cx="10515600" cy="1325563"/>
          </a:xfrm>
        </p:spPr>
        <p:txBody>
          <a:bodyPr/>
          <a:lstStyle/>
          <a:p>
            <a:r>
              <a:rPr lang="tr-TR" b="1" dirty="0" smtClean="0"/>
              <a:t>Akademik Personel Bilgileri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933729"/>
              </p:ext>
            </p:extLst>
          </p:nvPr>
        </p:nvGraphicFramePr>
        <p:xfrm>
          <a:off x="1752600" y="1445712"/>
          <a:ext cx="8382000" cy="518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10515600" cy="1325563"/>
          </a:xfrm>
        </p:spPr>
        <p:txBody>
          <a:bodyPr/>
          <a:lstStyle/>
          <a:p>
            <a:r>
              <a:rPr lang="tr-TR" b="1" smtClean="0"/>
              <a:t>İdari Personel Bilgileri</a:t>
            </a:r>
            <a:endParaRPr lang="tr-TR" b="1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69776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tr-TR" b="1" smtClean="0"/>
              <a:t>Öğrencilerimiz</a:t>
            </a:r>
            <a:endParaRPr lang="tr-TR" b="1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070782"/>
              </p:ext>
            </p:extLst>
          </p:nvPr>
        </p:nvGraphicFramePr>
        <p:xfrm>
          <a:off x="1295400" y="1038836"/>
          <a:ext cx="10287000" cy="289212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78738989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316327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912106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6446393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7331814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773927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6143116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6564558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53841361"/>
                    </a:ext>
                  </a:extLst>
                </a:gridCol>
              </a:tblGrid>
              <a:tr h="332542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</a:t>
                      </a:r>
                      <a:endParaRPr lang="tr-TR" sz="20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</a:t>
                      </a:r>
                      <a:endParaRPr lang="tr-T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3</a:t>
                      </a:r>
                      <a:endParaRPr lang="tr-TR" sz="20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4</a:t>
                      </a:r>
                      <a:endParaRPr lang="tr-TR" sz="20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13884"/>
                  </a:ext>
                </a:extLst>
              </a:tr>
              <a:tr h="643412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TC Vatandaşı</a:t>
                      </a:r>
                      <a:endParaRPr lang="tr-TR" sz="1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Yabancı</a:t>
                      </a:r>
                      <a:endParaRPr lang="tr-TR" sz="1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TC Vatandaşı</a:t>
                      </a:r>
                      <a:endParaRPr lang="tr-TR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Yabancı</a:t>
                      </a:r>
                      <a:endParaRPr lang="tr-TR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TC Vatandaşı</a:t>
                      </a:r>
                      <a:endParaRPr lang="tr-TR" sz="1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Yabancı</a:t>
                      </a:r>
                      <a:endParaRPr lang="tr-TR" sz="18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TC Vatandaşı</a:t>
                      </a:r>
                      <a:endParaRPr lang="tr-TR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smtClean="0"/>
                        <a:t>Yabancı</a:t>
                      </a:r>
                      <a:endParaRPr lang="tr-TR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128676"/>
                  </a:ext>
                </a:extLst>
              </a:tr>
              <a:tr h="450389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Mimarlık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6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12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10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30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9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25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41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25</a:t>
                      </a:r>
                      <a:endParaRPr lang="tr-TR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93829"/>
                  </a:ext>
                </a:extLst>
              </a:tr>
              <a:tr h="332542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ŞBP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49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5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41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8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6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14</a:t>
                      </a:r>
                      <a:endParaRPr lang="tr-TR" sz="20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34</a:t>
                      </a:r>
                      <a:endParaRPr lang="tr-TR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4</a:t>
                      </a:r>
                      <a:endParaRPr lang="tr-TR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308150"/>
                  </a:ext>
                </a:extLst>
              </a:tr>
              <a:tr h="332542"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Toplam</a:t>
                      </a:r>
                      <a:endParaRPr lang="tr-TR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54</a:t>
                      </a:r>
                      <a:endParaRPr lang="tr-TR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17</a:t>
                      </a:r>
                      <a:endParaRPr lang="tr-TR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51</a:t>
                      </a:r>
                      <a:endParaRPr lang="tr-TR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28</a:t>
                      </a:r>
                      <a:endParaRPr lang="tr-TR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15</a:t>
                      </a:r>
                      <a:endParaRPr lang="tr-TR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39</a:t>
                      </a:r>
                      <a:endParaRPr lang="tr-TR" sz="20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75</a:t>
                      </a:r>
                      <a:endParaRPr lang="tr-TR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smtClean="0"/>
                        <a:t>29</a:t>
                      </a:r>
                      <a:endParaRPr lang="tr-TR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83432"/>
                  </a:ext>
                </a:extLst>
              </a:tr>
              <a:tr h="127474"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094144"/>
                  </a:ext>
                </a:extLst>
              </a:tr>
              <a:tr h="257364">
                <a:tc>
                  <a:txBody>
                    <a:bodyPr/>
                    <a:lstStyle/>
                    <a:p>
                      <a:pPr algn="ctr"/>
                      <a:endParaRPr lang="tr-TR" sz="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smtClean="0"/>
                        <a:t>71</a:t>
                      </a:r>
                      <a:endParaRPr lang="tr-TR" sz="24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smtClean="0"/>
                        <a:t>79</a:t>
                      </a:r>
                      <a:endParaRPr lang="tr-TR" sz="24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smtClean="0"/>
                        <a:t>74</a:t>
                      </a:r>
                      <a:endParaRPr lang="tr-TR" sz="2400" b="1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104</a:t>
                      </a:r>
                      <a:endParaRPr lang="tr-TR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68823"/>
                  </a:ext>
                </a:extLst>
              </a:tr>
            </a:tbl>
          </a:graphicData>
        </a:graphic>
      </p:graphicFrame>
      <p:graphicFrame>
        <p:nvGraphicFramePr>
          <p:cNvPr id="10" name="Grafik 9"/>
          <p:cNvGraphicFramePr/>
          <p:nvPr>
            <p:extLst>
              <p:ext uri="{D42A27DB-BD31-4B8C-83A1-F6EECF244321}">
                <p14:modId xmlns:p14="http://schemas.microsoft.com/office/powerpoint/2010/main" val="2096192227"/>
              </p:ext>
            </p:extLst>
          </p:nvPr>
        </p:nvGraphicFramePr>
        <p:xfrm>
          <a:off x="4648200" y="3871550"/>
          <a:ext cx="6096000" cy="29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14400" y="486982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Toplam öğrenci sayısı: 340</a:t>
            </a:r>
            <a:endParaRPr lang="tr-TR" sz="2400" b="1"/>
          </a:p>
        </p:txBody>
      </p:sp>
    </p:spTree>
    <p:extLst>
      <p:ext uri="{BB962C8B-B14F-4D97-AF65-F5344CB8AC3E}">
        <p14:creationId xmlns:p14="http://schemas.microsoft.com/office/powerpoint/2010/main" val="41712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5000" y="49530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smtClean="0"/>
              <a:t>Mezun Öğrencilerimiz</a:t>
            </a:r>
            <a:endParaRPr lang="tr-TR" sz="4000" b="1"/>
          </a:p>
        </p:txBody>
      </p:sp>
      <p:graphicFrame>
        <p:nvGraphicFramePr>
          <p:cNvPr id="10" name="Grafik 9"/>
          <p:cNvGraphicFramePr/>
          <p:nvPr/>
        </p:nvGraphicFramePr>
        <p:xfrm>
          <a:off x="6399711" y="3683000"/>
          <a:ext cx="42672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153430953"/>
              </p:ext>
            </p:extLst>
          </p:nvPr>
        </p:nvGraphicFramePr>
        <p:xfrm>
          <a:off x="2514600" y="2057400"/>
          <a:ext cx="746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10515600" cy="1325563"/>
          </a:xfrm>
        </p:spPr>
        <p:txBody>
          <a:bodyPr/>
          <a:lstStyle/>
          <a:p>
            <a:r>
              <a:rPr lang="tr-TR" smtClean="0"/>
              <a:t>Akademik Yayınlar (Makale)</a:t>
            </a:r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66536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10515600" cy="1325563"/>
          </a:xfrm>
        </p:spPr>
        <p:txBody>
          <a:bodyPr>
            <a:normAutofit/>
          </a:bodyPr>
          <a:lstStyle/>
          <a:p>
            <a:r>
              <a:rPr lang="tr-TR" smtClean="0"/>
              <a:t>Akademik Yayınlar (Kitap/Kitap  Bölümü)</a:t>
            </a:r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7302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1752600" cy="21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514</Words>
  <Application>Microsoft Office PowerPoint</Application>
  <PresentationFormat>Geniş ekran</PresentationFormat>
  <Paragraphs>187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Akademik Durum </vt:lpstr>
      <vt:lpstr>Akademik Personel Bilgileri</vt:lpstr>
      <vt:lpstr>Akademik Personel Bilgileri</vt:lpstr>
      <vt:lpstr>İdari Personel Bilgileri</vt:lpstr>
      <vt:lpstr>Öğrencilerimiz</vt:lpstr>
      <vt:lpstr>Mezun Öğrencilerimiz</vt:lpstr>
      <vt:lpstr>Akademik Yayınlar (Makale)</vt:lpstr>
      <vt:lpstr>Akademik Yayınlar (Kitap/Kitap  Bölümü)</vt:lpstr>
      <vt:lpstr>Akademik Yayınlar (Tebliğ)</vt:lpstr>
      <vt:lpstr>Proje Bilgileri</vt:lpstr>
      <vt:lpstr>Fiziki Yapı (Derslikler)</vt:lpstr>
      <vt:lpstr>Fiziki Yapı (Ofisler)</vt:lpstr>
      <vt:lpstr>Mali Durum (2023 Harcama kalemleri)</vt:lpstr>
      <vt:lpstr>Mali Durum (Mevcut harcanabilecek para)</vt:lpstr>
      <vt:lpstr>Birim Kalite Faaliyetleri</vt:lpstr>
      <vt:lpstr>Birim Kalite Faaliyetleri (Planlanan Faaliyetler)</vt:lpstr>
      <vt:lpstr>Öğrenci Topluluklarımız</vt:lpstr>
      <vt:lpstr>Etkinlikler </vt:lpstr>
      <vt:lpstr>Etkinlikler</vt:lpstr>
      <vt:lpstr>Etkinlikler</vt:lpstr>
      <vt:lpstr>Etkinlikler</vt:lpstr>
      <vt:lpstr>Etkinlikler</vt:lpstr>
      <vt:lpstr>Etkinlikler</vt:lpstr>
      <vt:lpstr>İhtiyaçlar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GÜZEL SANATLAR VE TASARIM FAKÜLTESİ</dc:title>
  <dc:creator>HE</dc:creator>
  <cp:lastModifiedBy>Sahip</cp:lastModifiedBy>
  <cp:revision>117</cp:revision>
  <dcterms:created xsi:type="dcterms:W3CDTF">2006-08-16T00:00:00Z</dcterms:created>
  <dcterms:modified xsi:type="dcterms:W3CDTF">2024-02-29T06:10:19Z</dcterms:modified>
</cp:coreProperties>
</file>